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08" r:id="rId2"/>
    <p:sldId id="366" r:id="rId3"/>
    <p:sldId id="357" r:id="rId4"/>
    <p:sldId id="368" r:id="rId5"/>
    <p:sldId id="365" r:id="rId6"/>
    <p:sldId id="363" r:id="rId7"/>
    <p:sldId id="351" r:id="rId8"/>
    <p:sldId id="355" r:id="rId9"/>
    <p:sldId id="356" r:id="rId10"/>
    <p:sldId id="369" r:id="rId11"/>
    <p:sldId id="350" r:id="rId12"/>
    <p:sldId id="337" r:id="rId13"/>
    <p:sldId id="301" r:id="rId14"/>
    <p:sldId id="300" r:id="rId15"/>
    <p:sldId id="277" r:id="rId16"/>
    <p:sldId id="338" r:id="rId17"/>
    <p:sldId id="311" r:id="rId18"/>
    <p:sldId id="271" r:id="rId19"/>
    <p:sldId id="269" r:id="rId20"/>
    <p:sldId id="289" r:id="rId21"/>
    <p:sldId id="272" r:id="rId22"/>
    <p:sldId id="370" r:id="rId23"/>
    <p:sldId id="364" r:id="rId24"/>
    <p:sldId id="258" r:id="rId25"/>
    <p:sldId id="278" r:id="rId26"/>
    <p:sldId id="319" r:id="rId27"/>
    <p:sldId id="322" r:id="rId28"/>
    <p:sldId id="325" r:id="rId29"/>
    <p:sldId id="361" r:id="rId30"/>
    <p:sldId id="326" r:id="rId31"/>
    <p:sldId id="348" r:id="rId32"/>
    <p:sldId id="333" r:id="rId33"/>
    <p:sldId id="371" r:id="rId3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7F9"/>
    <a:srgbClr val="FDC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38" autoAdjust="0"/>
    <p:restoredTop sz="92718" autoAdjust="0"/>
  </p:normalViewPr>
  <p:slideViewPr>
    <p:cSldViewPr>
      <p:cViewPr varScale="1">
        <p:scale>
          <a:sx n="66" d="100"/>
          <a:sy n="66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48"/>
    </p:cViewPr>
  </p:sorterViewPr>
  <p:notesViewPr>
    <p:cSldViewPr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828FA-8CD9-4DDD-A304-82C61CFBF9EE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4B128FF-6FB1-4488-A019-08B6EBE33CC1}">
      <dgm:prSet phldrT="[Texto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D7F7F9"/>
        </a:solidFill>
      </dgm:spPr>
      <dgm:t>
        <a:bodyPr/>
        <a:lstStyle/>
        <a:p>
          <a:r>
            <a:rPr lang="es-ES" dirty="0"/>
            <a:t> </a:t>
          </a:r>
        </a:p>
      </dgm:t>
    </dgm:pt>
    <dgm:pt modelId="{1918C8B1-0A33-45E7-A815-71FB3CDCA6E3}" type="parTrans" cxnId="{5D7CDBF3-CDF7-4302-A782-7B6A37A26B5E}">
      <dgm:prSet/>
      <dgm:spPr/>
      <dgm:t>
        <a:bodyPr/>
        <a:lstStyle/>
        <a:p>
          <a:endParaRPr lang="es-ES"/>
        </a:p>
      </dgm:t>
    </dgm:pt>
    <dgm:pt modelId="{3B3F325E-68B7-4777-92D9-90A56736CE45}" type="sibTrans" cxnId="{5D7CDBF3-CDF7-4302-A782-7B6A37A26B5E}">
      <dgm:prSet/>
      <dgm:spPr/>
      <dgm:t>
        <a:bodyPr/>
        <a:lstStyle/>
        <a:p>
          <a:endParaRPr lang="es-ES"/>
        </a:p>
      </dgm:t>
    </dgm:pt>
    <dgm:pt modelId="{15C63592-277E-42B4-BE6B-BCF0245EA29A}">
      <dgm:prSet phldrT="[Texto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2700000" scaled="1"/>
          <a:tileRect/>
        </a:gradFill>
        <a:ln>
          <a:noFill/>
        </a:ln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mente</a:t>
          </a:r>
        </a:p>
      </dgm:t>
    </dgm:pt>
    <dgm:pt modelId="{13581BD1-87C0-4A14-B585-936A73F24BBC}" type="parTrans" cxnId="{06D4A1B5-B9E9-4C64-B789-81AFF4B8784C}">
      <dgm:prSet/>
      <dgm:spPr/>
      <dgm:t>
        <a:bodyPr/>
        <a:lstStyle/>
        <a:p>
          <a:endParaRPr lang="es-ES"/>
        </a:p>
      </dgm:t>
    </dgm:pt>
    <dgm:pt modelId="{8B44B2E9-27B8-4F82-ADBF-8F801E0D140B}" type="sibTrans" cxnId="{06D4A1B5-B9E9-4C64-B789-81AFF4B8784C}">
      <dgm:prSet/>
      <dgm:spPr/>
      <dgm:t>
        <a:bodyPr/>
        <a:lstStyle/>
        <a:p>
          <a:endParaRPr lang="es-ES"/>
        </a:p>
      </dgm:t>
    </dgm:pt>
    <dgm:pt modelId="{61E3C210-6145-40C6-A17A-68D1114F44BD}">
      <dgm:prSet phldrT="[Texto]"/>
      <dgm:spPr>
        <a:solidFill>
          <a:srgbClr val="FDCBF3"/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emociones</a:t>
          </a:r>
        </a:p>
      </dgm:t>
    </dgm:pt>
    <dgm:pt modelId="{8B80DF8C-D646-4499-8E9C-6F5547E17B40}" type="parTrans" cxnId="{A3F6F71D-761B-49DB-9B8F-4EC683C40321}">
      <dgm:prSet/>
      <dgm:spPr/>
      <dgm:t>
        <a:bodyPr/>
        <a:lstStyle/>
        <a:p>
          <a:endParaRPr lang="es-ES"/>
        </a:p>
      </dgm:t>
    </dgm:pt>
    <dgm:pt modelId="{B1C86015-8DF9-4578-BD14-6AE605B9AD96}" type="sibTrans" cxnId="{A3F6F71D-761B-49DB-9B8F-4EC683C40321}">
      <dgm:prSet/>
      <dgm:spPr/>
      <dgm:t>
        <a:bodyPr/>
        <a:lstStyle/>
        <a:p>
          <a:endParaRPr lang="es-ES"/>
        </a:p>
      </dgm:t>
    </dgm:pt>
    <dgm:pt modelId="{B8389E8D-5F94-4051-A02B-0B0F4FB750AF}">
      <dgm:prSet phldrT="[Tex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cuerpo</a:t>
          </a:r>
        </a:p>
      </dgm:t>
    </dgm:pt>
    <dgm:pt modelId="{F6D34B40-95DE-4A9E-91E5-DF685012F92E}" type="parTrans" cxnId="{7F377B3B-96C5-40F9-BC37-34BDBBB2546E}">
      <dgm:prSet/>
      <dgm:spPr/>
      <dgm:t>
        <a:bodyPr/>
        <a:lstStyle/>
        <a:p>
          <a:endParaRPr lang="es-ES"/>
        </a:p>
      </dgm:t>
    </dgm:pt>
    <dgm:pt modelId="{3ED7C74F-947E-4391-992B-F16E648201C3}" type="sibTrans" cxnId="{7F377B3B-96C5-40F9-BC37-34BDBBB2546E}">
      <dgm:prSet/>
      <dgm:spPr/>
      <dgm:t>
        <a:bodyPr/>
        <a:lstStyle/>
        <a:p>
          <a:endParaRPr lang="es-ES"/>
        </a:p>
      </dgm:t>
    </dgm:pt>
    <dgm:pt modelId="{6EB75178-4A86-47B0-9C12-5E86E78EF2EB}" type="pres">
      <dgm:prSet presAssocID="{088828FA-8CD9-4DDD-A304-82C61CFBF9E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ED757D60-94DF-4170-9580-67FA892C980A}" type="pres">
      <dgm:prSet presAssocID="{54B128FF-6FB1-4488-A019-08B6EBE33CC1}" presName="singleCycle" presStyleCnt="0"/>
      <dgm:spPr/>
    </dgm:pt>
    <dgm:pt modelId="{A453C60E-4F4A-4C89-BCB1-0A4FF6D7359C}" type="pres">
      <dgm:prSet presAssocID="{54B128FF-6FB1-4488-A019-08B6EBE33CC1}" presName="singleCenter" presStyleLbl="node1" presStyleIdx="0" presStyleCnt="4" custScaleX="195344" custScaleY="129606" custLinFactX="-10090" custLinFactNeighborX="-100000" custLinFactNeighborY="-4076">
        <dgm:presLayoutVars>
          <dgm:chMax val="7"/>
          <dgm:chPref val="7"/>
        </dgm:presLayoutVars>
      </dgm:prSet>
      <dgm:spPr/>
      <dgm:t>
        <a:bodyPr/>
        <a:lstStyle/>
        <a:p>
          <a:endParaRPr lang="es-ES"/>
        </a:p>
      </dgm:t>
    </dgm:pt>
    <dgm:pt modelId="{146F4EC8-2890-4C14-A401-7CBB38549FE7}" type="pres">
      <dgm:prSet presAssocID="{13581BD1-87C0-4A14-B585-936A73F24BBC}" presName="Name56" presStyleLbl="parChTrans1D2" presStyleIdx="0" presStyleCnt="3"/>
      <dgm:spPr/>
      <dgm:t>
        <a:bodyPr/>
        <a:lstStyle/>
        <a:p>
          <a:endParaRPr lang="es-ES"/>
        </a:p>
      </dgm:t>
    </dgm:pt>
    <dgm:pt modelId="{11617529-2447-4048-9BBA-8C4E56BFC31C}" type="pres">
      <dgm:prSet presAssocID="{15C63592-277E-42B4-BE6B-BCF0245EA29A}" presName="text0" presStyleLbl="node1" presStyleIdx="1" presStyleCnt="4" custScaleX="321092" custRadScaleRad="173165" custRadScaleInc="938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1DC2C8-25C4-433D-90A5-5C7454DF0387}" type="pres">
      <dgm:prSet presAssocID="{8B80DF8C-D646-4499-8E9C-6F5547E17B40}" presName="Name56" presStyleLbl="parChTrans1D2" presStyleIdx="1" presStyleCnt="3"/>
      <dgm:spPr/>
      <dgm:t>
        <a:bodyPr/>
        <a:lstStyle/>
        <a:p>
          <a:endParaRPr lang="es-ES"/>
        </a:p>
      </dgm:t>
    </dgm:pt>
    <dgm:pt modelId="{2DB000E8-E899-42CE-84D0-9643C2D6B458}" type="pres">
      <dgm:prSet presAssocID="{61E3C210-6145-40C6-A17A-68D1114F44BD}" presName="text0" presStyleLbl="node1" presStyleIdx="2" presStyleCnt="4" custScaleX="306700" custScaleY="145999" custRadScaleRad="148830" custRadScaleInc="-6490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406129-D1AE-4BD1-A925-26A80AF18800}" type="pres">
      <dgm:prSet presAssocID="{F6D34B40-95DE-4A9E-91E5-DF685012F92E}" presName="Name56" presStyleLbl="parChTrans1D2" presStyleIdx="2" presStyleCnt="3"/>
      <dgm:spPr/>
      <dgm:t>
        <a:bodyPr/>
        <a:lstStyle/>
        <a:p>
          <a:endParaRPr lang="es-ES"/>
        </a:p>
      </dgm:t>
    </dgm:pt>
    <dgm:pt modelId="{FD1AA52A-6EA2-494E-AC26-4FC8C31451E9}" type="pres">
      <dgm:prSet presAssocID="{B8389E8D-5F94-4051-A02B-0B0F4FB750AF}" presName="text0" presStyleLbl="node1" presStyleIdx="3" presStyleCnt="4" custScaleX="315583" custScaleY="122395" custRadScaleRad="154849" custRadScaleInc="-2121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B95A821-D3D6-4ED4-92B6-8D37B5CB39B1}" type="presOf" srcId="{15C63592-277E-42B4-BE6B-BCF0245EA29A}" destId="{11617529-2447-4048-9BBA-8C4E56BFC31C}" srcOrd="0" destOrd="0" presId="urn:microsoft.com/office/officeart/2008/layout/RadialCluster"/>
    <dgm:cxn modelId="{0BC95107-A9C7-4BB5-88F8-13E03633E7CF}" type="presOf" srcId="{61E3C210-6145-40C6-A17A-68D1114F44BD}" destId="{2DB000E8-E899-42CE-84D0-9643C2D6B458}" srcOrd="0" destOrd="0" presId="urn:microsoft.com/office/officeart/2008/layout/RadialCluster"/>
    <dgm:cxn modelId="{B20F84AA-2573-451A-A9E2-1ADCB96187C0}" type="presOf" srcId="{54B128FF-6FB1-4488-A019-08B6EBE33CC1}" destId="{A453C60E-4F4A-4C89-BCB1-0A4FF6D7359C}" srcOrd="0" destOrd="0" presId="urn:microsoft.com/office/officeart/2008/layout/RadialCluster"/>
    <dgm:cxn modelId="{7F377B3B-96C5-40F9-BC37-34BDBBB2546E}" srcId="{54B128FF-6FB1-4488-A019-08B6EBE33CC1}" destId="{B8389E8D-5F94-4051-A02B-0B0F4FB750AF}" srcOrd="2" destOrd="0" parTransId="{F6D34B40-95DE-4A9E-91E5-DF685012F92E}" sibTransId="{3ED7C74F-947E-4391-992B-F16E648201C3}"/>
    <dgm:cxn modelId="{49674643-A533-4BFB-A5FA-C1BD020F35D9}" type="presOf" srcId="{088828FA-8CD9-4DDD-A304-82C61CFBF9EE}" destId="{6EB75178-4A86-47B0-9C12-5E86E78EF2EB}" srcOrd="0" destOrd="0" presId="urn:microsoft.com/office/officeart/2008/layout/RadialCluster"/>
    <dgm:cxn modelId="{06D4A1B5-B9E9-4C64-B789-81AFF4B8784C}" srcId="{54B128FF-6FB1-4488-A019-08B6EBE33CC1}" destId="{15C63592-277E-42B4-BE6B-BCF0245EA29A}" srcOrd="0" destOrd="0" parTransId="{13581BD1-87C0-4A14-B585-936A73F24BBC}" sibTransId="{8B44B2E9-27B8-4F82-ADBF-8F801E0D140B}"/>
    <dgm:cxn modelId="{8A384CEB-F786-49A2-BF56-C422FF41E304}" type="presOf" srcId="{B8389E8D-5F94-4051-A02B-0B0F4FB750AF}" destId="{FD1AA52A-6EA2-494E-AC26-4FC8C31451E9}" srcOrd="0" destOrd="0" presId="urn:microsoft.com/office/officeart/2008/layout/RadialCluster"/>
    <dgm:cxn modelId="{B3FDC5E8-4E2E-4526-8B93-8258341A6523}" type="presOf" srcId="{13581BD1-87C0-4A14-B585-936A73F24BBC}" destId="{146F4EC8-2890-4C14-A401-7CBB38549FE7}" srcOrd="0" destOrd="0" presId="urn:microsoft.com/office/officeart/2008/layout/RadialCluster"/>
    <dgm:cxn modelId="{1F42A423-B0C4-404A-A0C8-78F349842ACA}" type="presOf" srcId="{F6D34B40-95DE-4A9E-91E5-DF685012F92E}" destId="{35406129-D1AE-4BD1-A925-26A80AF18800}" srcOrd="0" destOrd="0" presId="urn:microsoft.com/office/officeart/2008/layout/RadialCluster"/>
    <dgm:cxn modelId="{5D7CDBF3-CDF7-4302-A782-7B6A37A26B5E}" srcId="{088828FA-8CD9-4DDD-A304-82C61CFBF9EE}" destId="{54B128FF-6FB1-4488-A019-08B6EBE33CC1}" srcOrd="0" destOrd="0" parTransId="{1918C8B1-0A33-45E7-A815-71FB3CDCA6E3}" sibTransId="{3B3F325E-68B7-4777-92D9-90A56736CE45}"/>
    <dgm:cxn modelId="{79629807-BBC2-4F06-814A-53421C1CE7CD}" type="presOf" srcId="{8B80DF8C-D646-4499-8E9C-6F5547E17B40}" destId="{951DC2C8-25C4-433D-90A5-5C7454DF0387}" srcOrd="0" destOrd="0" presId="urn:microsoft.com/office/officeart/2008/layout/RadialCluster"/>
    <dgm:cxn modelId="{A3F6F71D-761B-49DB-9B8F-4EC683C40321}" srcId="{54B128FF-6FB1-4488-A019-08B6EBE33CC1}" destId="{61E3C210-6145-40C6-A17A-68D1114F44BD}" srcOrd="1" destOrd="0" parTransId="{8B80DF8C-D646-4499-8E9C-6F5547E17B40}" sibTransId="{B1C86015-8DF9-4578-BD14-6AE605B9AD96}"/>
    <dgm:cxn modelId="{1887E712-567B-45EB-822A-D55CB58001B3}" type="presParOf" srcId="{6EB75178-4A86-47B0-9C12-5E86E78EF2EB}" destId="{ED757D60-94DF-4170-9580-67FA892C980A}" srcOrd="0" destOrd="0" presId="urn:microsoft.com/office/officeart/2008/layout/RadialCluster"/>
    <dgm:cxn modelId="{B09E3750-F968-4B05-8C1D-EFB9C075FE5E}" type="presParOf" srcId="{ED757D60-94DF-4170-9580-67FA892C980A}" destId="{A453C60E-4F4A-4C89-BCB1-0A4FF6D7359C}" srcOrd="0" destOrd="0" presId="urn:microsoft.com/office/officeart/2008/layout/RadialCluster"/>
    <dgm:cxn modelId="{BABAE2FA-F853-4E47-BB44-C42C6F318D22}" type="presParOf" srcId="{ED757D60-94DF-4170-9580-67FA892C980A}" destId="{146F4EC8-2890-4C14-A401-7CBB38549FE7}" srcOrd="1" destOrd="0" presId="urn:microsoft.com/office/officeart/2008/layout/RadialCluster"/>
    <dgm:cxn modelId="{C8B1CA27-450B-409D-95B6-D5BF17482D74}" type="presParOf" srcId="{ED757D60-94DF-4170-9580-67FA892C980A}" destId="{11617529-2447-4048-9BBA-8C4E56BFC31C}" srcOrd="2" destOrd="0" presId="urn:microsoft.com/office/officeart/2008/layout/RadialCluster"/>
    <dgm:cxn modelId="{2AED1A2B-B8B5-479E-866C-5705D9A160D2}" type="presParOf" srcId="{ED757D60-94DF-4170-9580-67FA892C980A}" destId="{951DC2C8-25C4-433D-90A5-5C7454DF0387}" srcOrd="3" destOrd="0" presId="urn:microsoft.com/office/officeart/2008/layout/RadialCluster"/>
    <dgm:cxn modelId="{A3D0EEDC-49F1-49D4-A7C9-D60010056A51}" type="presParOf" srcId="{ED757D60-94DF-4170-9580-67FA892C980A}" destId="{2DB000E8-E899-42CE-84D0-9643C2D6B458}" srcOrd="4" destOrd="0" presId="urn:microsoft.com/office/officeart/2008/layout/RadialCluster"/>
    <dgm:cxn modelId="{39C52D7A-BC1B-42FA-8DA2-78E9047F7F15}" type="presParOf" srcId="{ED757D60-94DF-4170-9580-67FA892C980A}" destId="{35406129-D1AE-4BD1-A925-26A80AF18800}" srcOrd="5" destOrd="0" presId="urn:microsoft.com/office/officeart/2008/layout/RadialCluster"/>
    <dgm:cxn modelId="{A2EE3155-F7B8-483B-B1D6-755F956BED01}" type="presParOf" srcId="{ED757D60-94DF-4170-9580-67FA892C980A}" destId="{FD1AA52A-6EA2-494E-AC26-4FC8C31451E9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607676-9A80-41A6-BCE6-25782AF00E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3DE5B6D-9F25-43A3-BFC1-AE310EA6EDC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noFill/>
      </dgm:spPr>
      <dgm:t>
        <a:bodyPr/>
        <a:lstStyle/>
        <a:p>
          <a:pPr algn="ctr" rtl="0"/>
          <a:r>
            <a:rPr lang="es-ES" b="1" dirty="0">
              <a:solidFill>
                <a:schemeClr val="accent6"/>
              </a:solidFill>
            </a:rPr>
            <a:t>AUTOCUIDADO</a:t>
          </a:r>
        </a:p>
      </dgm:t>
    </dgm:pt>
    <dgm:pt modelId="{18227576-55D1-4B77-94D5-45DAC3618254}" type="parTrans" cxnId="{130F76FF-94B5-477C-B2E4-3759B5A7A1EE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EC3145A4-76D2-4497-9754-0088E8BB032B}" type="sibTrans" cxnId="{130F76FF-94B5-477C-B2E4-3759B5A7A1EE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41ED3B5B-5147-49F2-860C-F764D34C1863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noFill/>
      </dgm:spPr>
      <dgm:t>
        <a:bodyPr/>
        <a:lstStyle/>
        <a:p>
          <a:pPr algn="ctr" rtl="0"/>
          <a:r>
            <a:rPr lang="es-ES" b="1" dirty="0">
              <a:solidFill>
                <a:schemeClr val="accent4"/>
              </a:solidFill>
            </a:rPr>
            <a:t>Algunas técnicas…</a:t>
          </a:r>
        </a:p>
      </dgm:t>
    </dgm:pt>
    <dgm:pt modelId="{1337BA0B-FE21-4579-A92C-429B36089EC6}" type="parTrans" cxnId="{15E4F733-EE38-48B4-A65C-D592F512DEE3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96D81605-D281-4BAF-9DBF-0F21DD19185D}" type="sibTrans" cxnId="{15E4F733-EE38-48B4-A65C-D592F512DEE3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0CB7B040-C075-4FEE-899F-160A120F2027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ES" dirty="0">
              <a:solidFill>
                <a:schemeClr val="accent6"/>
              </a:solidFill>
            </a:rPr>
            <a:t>Ejercicio físico y Deporte</a:t>
          </a:r>
        </a:p>
      </dgm:t>
    </dgm:pt>
    <dgm:pt modelId="{108A6048-8EEF-4193-881F-831831A5741D}" type="parTrans" cxnId="{26636B2C-78C0-4165-8DD6-ED64184BEF9D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B730E28C-3BFA-4C78-B967-474696B1C018}" type="sibTrans" cxnId="{26636B2C-78C0-4165-8DD6-ED64184BEF9D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0FFA6BD0-E430-47E8-A4BD-17DDB44DE1E0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ES" dirty="0">
              <a:solidFill>
                <a:schemeClr val="accent6"/>
              </a:solidFill>
            </a:rPr>
            <a:t>Música, arte…</a:t>
          </a:r>
        </a:p>
      </dgm:t>
    </dgm:pt>
    <dgm:pt modelId="{3E7315D0-48B7-4425-A3B9-38B08960176A}" type="parTrans" cxnId="{D1ABFF98-319B-4997-AE1E-64A5DFC26837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16907CE8-D443-4534-9181-EFBF2117427E}" type="sibTrans" cxnId="{D1ABFF98-319B-4997-AE1E-64A5DFC26837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6A836756-4289-4C7A-8CE9-37B5FCFC06F6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ES" dirty="0">
              <a:solidFill>
                <a:schemeClr val="accent4"/>
              </a:solidFill>
            </a:rPr>
            <a:t>Respiración</a:t>
          </a:r>
        </a:p>
      </dgm:t>
    </dgm:pt>
    <dgm:pt modelId="{96B55E04-20BB-4901-BB53-1CB6FFA635B5}" type="parTrans" cxnId="{EA6EFFC9-2341-4A17-9EF7-D101059B0F8A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584AB00E-15CD-447E-BF30-39D98514F338}" type="sibTrans" cxnId="{EA6EFFC9-2341-4A17-9EF7-D101059B0F8A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6B8C967E-60F4-4608-A1E0-92711FA721E6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ES" dirty="0">
              <a:solidFill>
                <a:schemeClr val="accent4"/>
              </a:solidFill>
            </a:rPr>
            <a:t>Relajación</a:t>
          </a:r>
        </a:p>
      </dgm:t>
    </dgm:pt>
    <dgm:pt modelId="{4BE5CD79-6560-416E-8CA0-BAEDFA6C2551}" type="parTrans" cxnId="{B155F9E0-1E31-40C8-8CD4-D12289E8D816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F99ED6A5-12F8-437A-890B-11C29F3C45DD}" type="sibTrans" cxnId="{B155F9E0-1E31-40C8-8CD4-D12289E8D816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A4E718E3-C36C-4597-89B8-86F61C7BC90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ES" dirty="0">
              <a:solidFill>
                <a:schemeClr val="accent6"/>
              </a:solidFill>
            </a:rPr>
            <a:t>Sueño</a:t>
          </a:r>
        </a:p>
      </dgm:t>
    </dgm:pt>
    <dgm:pt modelId="{5A087133-0CA2-4F19-B1DF-70FE04A31B37}" type="parTrans" cxnId="{1371A3F6-8A9C-473D-9751-9A62B4FCB7EB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206A0F04-3383-4355-9636-787AD255398C}" type="sibTrans" cxnId="{1371A3F6-8A9C-473D-9751-9A62B4FCB7EB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873CA42C-5FC8-4300-AD57-C4EFC072E456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ES" dirty="0">
              <a:solidFill>
                <a:schemeClr val="accent6"/>
              </a:solidFill>
            </a:rPr>
            <a:t>Alimentación</a:t>
          </a:r>
        </a:p>
      </dgm:t>
    </dgm:pt>
    <dgm:pt modelId="{0DF450CE-89F0-4E33-91CE-FC51A60EEA98}" type="parTrans" cxnId="{EABD6DFC-F54E-41FD-9FB8-59CB4AE8D1DD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276D7140-134F-4A62-8F8B-FB5B488AF310}" type="sibTrans" cxnId="{EABD6DFC-F54E-41FD-9FB8-59CB4AE8D1DD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A34F1382-F9DF-4E1B-A0FE-D00D50E6ABA0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ES" dirty="0" err="1">
              <a:solidFill>
                <a:schemeClr val="accent4"/>
              </a:solidFill>
            </a:rPr>
            <a:t>Mindfulness</a:t>
          </a:r>
          <a:endParaRPr lang="es-ES" dirty="0">
            <a:solidFill>
              <a:schemeClr val="accent4"/>
            </a:solidFill>
          </a:endParaRPr>
        </a:p>
      </dgm:t>
    </dgm:pt>
    <dgm:pt modelId="{F01720C2-940E-4A96-8582-F6BF2062F34C}" type="parTrans" cxnId="{9CB85C5A-558D-4EB8-A5A4-029B68C07D62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76DE2F2C-5C58-4FD1-A0B2-CA0A8E6CA977}" type="sibTrans" cxnId="{9CB85C5A-558D-4EB8-A5A4-029B68C07D62}">
      <dgm:prSet/>
      <dgm:spPr/>
      <dgm:t>
        <a:bodyPr/>
        <a:lstStyle/>
        <a:p>
          <a:endParaRPr lang="es-ES">
            <a:solidFill>
              <a:schemeClr val="accent6"/>
            </a:solidFill>
          </a:endParaRPr>
        </a:p>
      </dgm:t>
    </dgm:pt>
    <dgm:pt modelId="{EAD4CB51-6A32-4490-9E17-C90CDF84F4B6}" type="pres">
      <dgm:prSet presAssocID="{28607676-9A80-41A6-BCE6-25782AF00E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09D3414-25C6-4BAB-8A15-BED934850D63}" type="pres">
      <dgm:prSet presAssocID="{13DE5B6D-9F25-43A3-BFC1-AE310EA6EDC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16DD6D-EDB8-4821-824A-9806E0D59012}" type="pres">
      <dgm:prSet presAssocID="{13DE5B6D-9F25-43A3-BFC1-AE310EA6EDC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8A905D-44A9-4E87-A3DF-1C8045E3FE01}" type="pres">
      <dgm:prSet presAssocID="{41ED3B5B-5147-49F2-860C-F764D34C186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21A8DF-42A9-4D21-91D7-C1DD4851743E}" type="pres">
      <dgm:prSet presAssocID="{41ED3B5B-5147-49F2-860C-F764D34C186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1D7B167-AB32-43AE-B9F2-E6EA5FE762BB}" type="presOf" srcId="{13DE5B6D-9F25-43A3-BFC1-AE310EA6EDCE}" destId="{909D3414-25C6-4BAB-8A15-BED934850D63}" srcOrd="0" destOrd="0" presId="urn:microsoft.com/office/officeart/2005/8/layout/vList2"/>
    <dgm:cxn modelId="{15E4F733-EE38-48B4-A65C-D592F512DEE3}" srcId="{28607676-9A80-41A6-BCE6-25782AF00E0C}" destId="{41ED3B5B-5147-49F2-860C-F764D34C1863}" srcOrd="1" destOrd="0" parTransId="{1337BA0B-FE21-4579-A92C-429B36089EC6}" sibTransId="{96D81605-D281-4BAF-9DBF-0F21DD19185D}"/>
    <dgm:cxn modelId="{24C2B9B9-8AED-4912-A353-1483C0EEBAD4}" type="presOf" srcId="{A34F1382-F9DF-4E1B-A0FE-D00D50E6ABA0}" destId="{0E21A8DF-42A9-4D21-91D7-C1DD4851743E}" srcOrd="0" destOrd="2" presId="urn:microsoft.com/office/officeart/2005/8/layout/vList2"/>
    <dgm:cxn modelId="{D9BDA2E9-1FB4-44E4-AE90-17206ED70378}" type="presOf" srcId="{6A836756-4289-4C7A-8CE9-37B5FCFC06F6}" destId="{0E21A8DF-42A9-4D21-91D7-C1DD4851743E}" srcOrd="0" destOrd="0" presId="urn:microsoft.com/office/officeart/2005/8/layout/vList2"/>
    <dgm:cxn modelId="{1371A3F6-8A9C-473D-9751-9A62B4FCB7EB}" srcId="{13DE5B6D-9F25-43A3-BFC1-AE310EA6EDCE}" destId="{A4E718E3-C36C-4597-89B8-86F61C7BC90B}" srcOrd="1" destOrd="0" parTransId="{5A087133-0CA2-4F19-B1DF-70FE04A31B37}" sibTransId="{206A0F04-3383-4355-9636-787AD255398C}"/>
    <dgm:cxn modelId="{26636B2C-78C0-4165-8DD6-ED64184BEF9D}" srcId="{13DE5B6D-9F25-43A3-BFC1-AE310EA6EDCE}" destId="{0CB7B040-C075-4FEE-899F-160A120F2027}" srcOrd="2" destOrd="0" parTransId="{108A6048-8EEF-4193-881F-831831A5741D}" sibTransId="{B730E28C-3BFA-4C78-B967-474696B1C018}"/>
    <dgm:cxn modelId="{CE000C85-06FE-4DDE-A049-9C2966D7CFCB}" type="presOf" srcId="{0FFA6BD0-E430-47E8-A4BD-17DDB44DE1E0}" destId="{CD16DD6D-EDB8-4821-824A-9806E0D59012}" srcOrd="0" destOrd="3" presId="urn:microsoft.com/office/officeart/2005/8/layout/vList2"/>
    <dgm:cxn modelId="{490A0761-5EEA-4E95-B661-660B17E09BFA}" type="presOf" srcId="{28607676-9A80-41A6-BCE6-25782AF00E0C}" destId="{EAD4CB51-6A32-4490-9E17-C90CDF84F4B6}" srcOrd="0" destOrd="0" presId="urn:microsoft.com/office/officeart/2005/8/layout/vList2"/>
    <dgm:cxn modelId="{130F76FF-94B5-477C-B2E4-3759B5A7A1EE}" srcId="{28607676-9A80-41A6-BCE6-25782AF00E0C}" destId="{13DE5B6D-9F25-43A3-BFC1-AE310EA6EDCE}" srcOrd="0" destOrd="0" parTransId="{18227576-55D1-4B77-94D5-45DAC3618254}" sibTransId="{EC3145A4-76D2-4497-9754-0088E8BB032B}"/>
    <dgm:cxn modelId="{9E72F94A-3F1C-443E-9B11-76D9CD3019AD}" type="presOf" srcId="{A4E718E3-C36C-4597-89B8-86F61C7BC90B}" destId="{CD16DD6D-EDB8-4821-824A-9806E0D59012}" srcOrd="0" destOrd="1" presId="urn:microsoft.com/office/officeart/2005/8/layout/vList2"/>
    <dgm:cxn modelId="{ED45E0C0-1AB3-43B7-856C-93C1780615F1}" type="presOf" srcId="{41ED3B5B-5147-49F2-860C-F764D34C1863}" destId="{A18A905D-44A9-4E87-A3DF-1C8045E3FE01}" srcOrd="0" destOrd="0" presId="urn:microsoft.com/office/officeart/2005/8/layout/vList2"/>
    <dgm:cxn modelId="{EA6EFFC9-2341-4A17-9EF7-D101059B0F8A}" srcId="{41ED3B5B-5147-49F2-860C-F764D34C1863}" destId="{6A836756-4289-4C7A-8CE9-37B5FCFC06F6}" srcOrd="0" destOrd="0" parTransId="{96B55E04-20BB-4901-BB53-1CB6FFA635B5}" sibTransId="{584AB00E-15CD-447E-BF30-39D98514F338}"/>
    <dgm:cxn modelId="{B155F9E0-1E31-40C8-8CD4-D12289E8D816}" srcId="{41ED3B5B-5147-49F2-860C-F764D34C1863}" destId="{6B8C967E-60F4-4608-A1E0-92711FA721E6}" srcOrd="1" destOrd="0" parTransId="{4BE5CD79-6560-416E-8CA0-BAEDFA6C2551}" sibTransId="{F99ED6A5-12F8-437A-890B-11C29F3C45DD}"/>
    <dgm:cxn modelId="{16C8FFD7-6707-49CF-AFD2-334518B657E7}" type="presOf" srcId="{6B8C967E-60F4-4608-A1E0-92711FA721E6}" destId="{0E21A8DF-42A9-4D21-91D7-C1DD4851743E}" srcOrd="0" destOrd="1" presId="urn:microsoft.com/office/officeart/2005/8/layout/vList2"/>
    <dgm:cxn modelId="{08048907-5DD2-4FD0-BDEB-8D28E8263549}" type="presOf" srcId="{873CA42C-5FC8-4300-AD57-C4EFC072E456}" destId="{CD16DD6D-EDB8-4821-824A-9806E0D59012}" srcOrd="0" destOrd="0" presId="urn:microsoft.com/office/officeart/2005/8/layout/vList2"/>
    <dgm:cxn modelId="{D1ABFF98-319B-4997-AE1E-64A5DFC26837}" srcId="{13DE5B6D-9F25-43A3-BFC1-AE310EA6EDCE}" destId="{0FFA6BD0-E430-47E8-A4BD-17DDB44DE1E0}" srcOrd="3" destOrd="0" parTransId="{3E7315D0-48B7-4425-A3B9-38B08960176A}" sibTransId="{16907CE8-D443-4534-9181-EFBF2117427E}"/>
    <dgm:cxn modelId="{EABD6DFC-F54E-41FD-9FB8-59CB4AE8D1DD}" srcId="{13DE5B6D-9F25-43A3-BFC1-AE310EA6EDCE}" destId="{873CA42C-5FC8-4300-AD57-C4EFC072E456}" srcOrd="0" destOrd="0" parTransId="{0DF450CE-89F0-4E33-91CE-FC51A60EEA98}" sibTransId="{276D7140-134F-4A62-8F8B-FB5B488AF310}"/>
    <dgm:cxn modelId="{963522BE-7980-466C-9FA1-2EA59E9AA845}" type="presOf" srcId="{0CB7B040-C075-4FEE-899F-160A120F2027}" destId="{CD16DD6D-EDB8-4821-824A-9806E0D59012}" srcOrd="0" destOrd="2" presId="urn:microsoft.com/office/officeart/2005/8/layout/vList2"/>
    <dgm:cxn modelId="{9CB85C5A-558D-4EB8-A5A4-029B68C07D62}" srcId="{41ED3B5B-5147-49F2-860C-F764D34C1863}" destId="{A34F1382-F9DF-4E1B-A0FE-D00D50E6ABA0}" srcOrd="2" destOrd="0" parTransId="{F01720C2-940E-4A96-8582-F6BF2062F34C}" sibTransId="{76DE2F2C-5C58-4FD1-A0B2-CA0A8E6CA977}"/>
    <dgm:cxn modelId="{2E1EFDE6-6894-487B-B628-494732DE7840}" type="presParOf" srcId="{EAD4CB51-6A32-4490-9E17-C90CDF84F4B6}" destId="{909D3414-25C6-4BAB-8A15-BED934850D63}" srcOrd="0" destOrd="0" presId="urn:microsoft.com/office/officeart/2005/8/layout/vList2"/>
    <dgm:cxn modelId="{C96F7274-F61A-44EA-ACAA-B02A20986007}" type="presParOf" srcId="{EAD4CB51-6A32-4490-9E17-C90CDF84F4B6}" destId="{CD16DD6D-EDB8-4821-824A-9806E0D59012}" srcOrd="1" destOrd="0" presId="urn:microsoft.com/office/officeart/2005/8/layout/vList2"/>
    <dgm:cxn modelId="{637EE2CC-EA59-47D5-BC61-EE66A9E78343}" type="presParOf" srcId="{EAD4CB51-6A32-4490-9E17-C90CDF84F4B6}" destId="{A18A905D-44A9-4E87-A3DF-1C8045E3FE01}" srcOrd="2" destOrd="0" presId="urn:microsoft.com/office/officeart/2005/8/layout/vList2"/>
    <dgm:cxn modelId="{D70F8EAB-0BCA-46C7-8A05-D9F6E5B703EB}" type="presParOf" srcId="{EAD4CB51-6A32-4490-9E17-C90CDF84F4B6}" destId="{0E21A8DF-42A9-4D21-91D7-C1DD4851743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E49EB5-83C7-40C2-A92D-72A1C0306F0E}" type="doc">
      <dgm:prSet loTypeId="urn:microsoft.com/office/officeart/2005/8/layout/venn1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A0A8E86C-1338-4DA4-8948-5AE1A19AB440}">
      <dgm:prSet phldrT="[Texto]" custT="1"/>
      <dgm:spPr/>
      <dgm:t>
        <a:bodyPr/>
        <a:lstStyle/>
        <a:p>
          <a:r>
            <a:rPr lang="es-ES" sz="1600" b="1">
              <a:latin typeface="Arial" panose="020B0604020202020204" pitchFamily="34" charset="0"/>
              <a:cs typeface="Arial" panose="020B0604020202020204" pitchFamily="34" charset="0"/>
            </a:rPr>
            <a:t>Auto-regulación</a:t>
          </a:r>
          <a:endParaRPr lang="es-E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2129E3-3BF4-4013-B7B5-7ACC7706B8ED}" type="parTrans" cxnId="{75F23C44-461B-4241-833D-4A522D6CA30F}">
      <dgm:prSet/>
      <dgm:spPr/>
      <dgm:t>
        <a:bodyPr/>
        <a:lstStyle/>
        <a:p>
          <a:endParaRPr lang="es-ES"/>
        </a:p>
      </dgm:t>
    </dgm:pt>
    <dgm:pt modelId="{B28397D0-1BE6-4C26-B657-6B6028168A01}" type="sibTrans" cxnId="{75F23C44-461B-4241-833D-4A522D6CA30F}">
      <dgm:prSet/>
      <dgm:spPr/>
      <dgm:t>
        <a:bodyPr/>
        <a:lstStyle/>
        <a:p>
          <a:endParaRPr lang="es-ES"/>
        </a:p>
      </dgm:t>
    </dgm:pt>
    <dgm:pt modelId="{616C6B3E-0ACF-4E8D-AC91-F67F99889263}">
      <dgm:prSet phldrT="[Texto]" custT="1"/>
      <dgm:spPr/>
      <dgm:t>
        <a:bodyPr/>
        <a:lstStyle/>
        <a:p>
          <a:r>
            <a:rPr lang="es-ES" sz="1600" b="1" dirty="0" err="1">
              <a:latin typeface="Arial" panose="020B0604020202020204" pitchFamily="34" charset="0"/>
              <a:cs typeface="Arial" panose="020B0604020202020204" pitchFamily="34" charset="0"/>
            </a:rPr>
            <a:t>Epigenética</a:t>
          </a:r>
          <a:r>
            <a:rPr lang="es-ES" sz="1600" b="1" dirty="0">
              <a:latin typeface="Arial" panose="020B0604020202020204" pitchFamily="34" charset="0"/>
              <a:cs typeface="Arial" panose="020B0604020202020204" pitchFamily="34" charset="0"/>
            </a:rPr>
            <a:t> (interacciones entre genes y ambiente)</a:t>
          </a:r>
        </a:p>
      </dgm:t>
    </dgm:pt>
    <dgm:pt modelId="{47D0C106-91B8-49D9-B1B6-D1424C6279EE}" type="parTrans" cxnId="{64D19BCA-7DC2-4D36-BCCC-D1976FE09E42}">
      <dgm:prSet/>
      <dgm:spPr/>
      <dgm:t>
        <a:bodyPr/>
        <a:lstStyle/>
        <a:p>
          <a:endParaRPr lang="es-ES"/>
        </a:p>
      </dgm:t>
    </dgm:pt>
    <dgm:pt modelId="{95B898D6-60EF-4949-AAED-FD577D7FFC53}" type="sibTrans" cxnId="{64D19BCA-7DC2-4D36-BCCC-D1976FE09E42}">
      <dgm:prSet/>
      <dgm:spPr/>
      <dgm:t>
        <a:bodyPr/>
        <a:lstStyle/>
        <a:p>
          <a:endParaRPr lang="es-ES"/>
        </a:p>
      </dgm:t>
    </dgm:pt>
    <dgm:pt modelId="{A3AC7362-CCC8-4227-97F4-60DF5FDCB021}">
      <dgm:prSet phldrT="[Texto]" custT="1"/>
      <dgm:spPr/>
      <dgm:t>
        <a:bodyPr/>
        <a:lstStyle/>
        <a:p>
          <a:r>
            <a:rPr lang="es-ES" sz="1600" b="1">
              <a:latin typeface="Arial" panose="020B0604020202020204" pitchFamily="34" charset="0"/>
              <a:cs typeface="Arial" panose="020B0604020202020204" pitchFamily="34" charset="0"/>
            </a:rPr>
            <a:t>Yo social</a:t>
          </a:r>
          <a:endParaRPr lang="es-E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FBEE9C-EF5C-42F9-92A7-854188A39CED}" type="parTrans" cxnId="{06CADBF6-153B-45C3-A63E-2378625B6988}">
      <dgm:prSet/>
      <dgm:spPr/>
      <dgm:t>
        <a:bodyPr/>
        <a:lstStyle/>
        <a:p>
          <a:endParaRPr lang="es-ES"/>
        </a:p>
      </dgm:t>
    </dgm:pt>
    <dgm:pt modelId="{D48AD8D1-A4B9-4E9D-A5C6-5008AEC647B1}" type="sibTrans" cxnId="{06CADBF6-153B-45C3-A63E-2378625B6988}">
      <dgm:prSet/>
      <dgm:spPr/>
      <dgm:t>
        <a:bodyPr/>
        <a:lstStyle/>
        <a:p>
          <a:endParaRPr lang="es-ES"/>
        </a:p>
      </dgm:t>
    </dgm:pt>
    <dgm:pt modelId="{050996C2-335D-47B1-A886-F2301A19CC1E}">
      <dgm:prSet phldrT="[Texto]" custT="1"/>
      <dgm:spPr/>
      <dgm:t>
        <a:bodyPr/>
        <a:lstStyle/>
        <a:p>
          <a:r>
            <a:rPr lang="es-ES" sz="1600" b="1" dirty="0">
              <a:latin typeface="Arial" panose="020B0604020202020204" pitchFamily="34" charset="0"/>
              <a:cs typeface="Arial" panose="020B0604020202020204" pitchFamily="34" charset="0"/>
            </a:rPr>
            <a:t>Organización del  YO</a:t>
          </a:r>
        </a:p>
      </dgm:t>
    </dgm:pt>
    <dgm:pt modelId="{0A578979-0CDD-4301-92C3-4E4F314C9B14}" type="parTrans" cxnId="{63F7E53B-E5F0-4C30-B104-DE92ED74FA81}">
      <dgm:prSet/>
      <dgm:spPr/>
      <dgm:t>
        <a:bodyPr/>
        <a:lstStyle/>
        <a:p>
          <a:endParaRPr lang="es-ES"/>
        </a:p>
      </dgm:t>
    </dgm:pt>
    <dgm:pt modelId="{CF5CD392-6628-44AB-A104-88F46CCC55B0}" type="sibTrans" cxnId="{63F7E53B-E5F0-4C30-B104-DE92ED74FA81}">
      <dgm:prSet/>
      <dgm:spPr/>
      <dgm:t>
        <a:bodyPr/>
        <a:lstStyle/>
        <a:p>
          <a:endParaRPr lang="es-ES"/>
        </a:p>
      </dgm:t>
    </dgm:pt>
    <dgm:pt modelId="{D786E194-700D-4F55-9F0B-BEA14E0BC524}">
      <dgm:prSet phldrT="[Texto]" custT="1"/>
      <dgm:spPr/>
      <dgm:t>
        <a:bodyPr/>
        <a:lstStyle/>
        <a:p>
          <a:r>
            <a:rPr lang="es-ES" sz="1600" b="1">
              <a:latin typeface="Arial" panose="020B0604020202020204" pitchFamily="34" charset="0"/>
              <a:cs typeface="Arial" panose="020B0604020202020204" pitchFamily="34" charset="0"/>
            </a:rPr>
            <a:t>Hábitos y motivación</a:t>
          </a:r>
          <a:endParaRPr lang="es-E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AF6D69-1F28-4419-A311-82A448DBF622}" type="parTrans" cxnId="{A5E607AF-260F-4D2C-B353-A05B904CC51E}">
      <dgm:prSet/>
      <dgm:spPr/>
      <dgm:t>
        <a:bodyPr/>
        <a:lstStyle/>
        <a:p>
          <a:endParaRPr lang="es-ES"/>
        </a:p>
      </dgm:t>
    </dgm:pt>
    <dgm:pt modelId="{8741087F-27DD-49CE-894C-76DBF463137A}" type="sibTrans" cxnId="{A5E607AF-260F-4D2C-B353-A05B904CC51E}">
      <dgm:prSet/>
      <dgm:spPr/>
      <dgm:t>
        <a:bodyPr/>
        <a:lstStyle/>
        <a:p>
          <a:endParaRPr lang="es-ES"/>
        </a:p>
      </dgm:t>
    </dgm:pt>
    <dgm:pt modelId="{B1F2B878-EB12-4D0D-B7B1-DABA8AAFE69F}">
      <dgm:prSet phldrT="[Texto]" custT="1"/>
      <dgm:spPr/>
      <dgm:t>
        <a:bodyPr/>
        <a:lstStyle/>
        <a:p>
          <a:r>
            <a:rPr lang="es-ES" sz="1600" b="1">
              <a:latin typeface="Arial" panose="020B0604020202020204" pitchFamily="34" charset="0"/>
              <a:cs typeface="Arial" panose="020B0604020202020204" pitchFamily="34" charset="0"/>
            </a:rPr>
            <a:t>Psiconeuroinmunología</a:t>
          </a:r>
          <a:endParaRPr lang="es-E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ECE593-D66A-417B-AD2B-B9F600E148F9}" type="parTrans" cxnId="{72796A50-63F5-4814-8596-A90FFC26BE6C}">
      <dgm:prSet/>
      <dgm:spPr/>
      <dgm:t>
        <a:bodyPr/>
        <a:lstStyle/>
        <a:p>
          <a:endParaRPr lang="es-ES"/>
        </a:p>
      </dgm:t>
    </dgm:pt>
    <dgm:pt modelId="{FBBBB155-B655-4A66-9B80-AC8987FB4786}" type="sibTrans" cxnId="{72796A50-63F5-4814-8596-A90FFC26BE6C}">
      <dgm:prSet/>
      <dgm:spPr/>
      <dgm:t>
        <a:bodyPr/>
        <a:lstStyle/>
        <a:p>
          <a:endParaRPr lang="es-ES"/>
        </a:p>
      </dgm:t>
    </dgm:pt>
    <dgm:pt modelId="{E525D2A7-F3D2-4AF8-A8B6-D876E0B362C0}" type="pres">
      <dgm:prSet presAssocID="{F1E49EB5-83C7-40C2-A92D-72A1C0306F0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DA77054-303D-41CF-BA8C-936EA5734A11}" type="pres">
      <dgm:prSet presAssocID="{D786E194-700D-4F55-9F0B-BEA14E0BC524}" presName="circ1" presStyleLbl="vennNode1" presStyleIdx="0" presStyleCnt="6"/>
      <dgm:spPr/>
    </dgm:pt>
    <dgm:pt modelId="{EB79C1B4-8FF5-424D-98ED-A73B62EC0326}" type="pres">
      <dgm:prSet presAssocID="{D786E194-700D-4F55-9F0B-BEA14E0BC52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7F110E-CFBA-4BCB-97FE-0AEFBA917833}" type="pres">
      <dgm:prSet presAssocID="{A0A8E86C-1338-4DA4-8948-5AE1A19AB440}" presName="circ2" presStyleLbl="vennNode1" presStyleIdx="1" presStyleCnt="6"/>
      <dgm:spPr/>
    </dgm:pt>
    <dgm:pt modelId="{45398986-F9B2-404C-8826-AE7F8CEEDDC9}" type="pres">
      <dgm:prSet presAssocID="{A0A8E86C-1338-4DA4-8948-5AE1A19AB44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61C9CF-476A-4EAF-8726-87008C8040A5}" type="pres">
      <dgm:prSet presAssocID="{B1F2B878-EB12-4D0D-B7B1-DABA8AAFE69F}" presName="circ3" presStyleLbl="vennNode1" presStyleIdx="2" presStyleCnt="6"/>
      <dgm:spPr/>
    </dgm:pt>
    <dgm:pt modelId="{24085761-05B9-4CA6-B61C-9CEC2D5974AD}" type="pres">
      <dgm:prSet presAssocID="{B1F2B878-EB12-4D0D-B7B1-DABA8AAFE69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BB787E-C3F4-4761-A30F-8F42E1D1CB86}" type="pres">
      <dgm:prSet presAssocID="{616C6B3E-0ACF-4E8D-AC91-F67F99889263}" presName="circ4" presStyleLbl="vennNode1" presStyleIdx="3" presStyleCnt="6"/>
      <dgm:spPr/>
    </dgm:pt>
    <dgm:pt modelId="{AE1A162A-16B6-4801-88A6-FBE1D7D1CDD1}" type="pres">
      <dgm:prSet presAssocID="{616C6B3E-0ACF-4E8D-AC91-F67F9988926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64F5C4-1A75-469A-AB68-6AC2B288BDF9}" type="pres">
      <dgm:prSet presAssocID="{A3AC7362-CCC8-4227-97F4-60DF5FDCB021}" presName="circ5" presStyleLbl="vennNode1" presStyleIdx="4" presStyleCnt="6"/>
      <dgm:spPr/>
    </dgm:pt>
    <dgm:pt modelId="{87A46C74-29D8-4871-80B8-966FE4B2D75F}" type="pres">
      <dgm:prSet presAssocID="{A3AC7362-CCC8-4227-97F4-60DF5FDCB021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B725E1-7565-4F6B-9E1C-C74A697E33BB}" type="pres">
      <dgm:prSet presAssocID="{050996C2-335D-47B1-A886-F2301A19CC1E}" presName="circ6" presStyleLbl="vennNode1" presStyleIdx="5" presStyleCnt="6"/>
      <dgm:spPr/>
    </dgm:pt>
    <dgm:pt modelId="{741B210C-BD17-4F22-894D-9C460FEBB1D9}" type="pres">
      <dgm:prSet presAssocID="{050996C2-335D-47B1-A886-F2301A19CC1E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B1C1D16-E40F-4AD7-8AC5-B84C833B7045}" type="presOf" srcId="{B1F2B878-EB12-4D0D-B7B1-DABA8AAFE69F}" destId="{24085761-05B9-4CA6-B61C-9CEC2D5974AD}" srcOrd="0" destOrd="0" presId="urn:microsoft.com/office/officeart/2005/8/layout/venn1"/>
    <dgm:cxn modelId="{6A772211-5A0B-4022-8900-DE6B34079E98}" type="presOf" srcId="{D786E194-700D-4F55-9F0B-BEA14E0BC524}" destId="{EB79C1B4-8FF5-424D-98ED-A73B62EC0326}" srcOrd="0" destOrd="0" presId="urn:microsoft.com/office/officeart/2005/8/layout/venn1"/>
    <dgm:cxn modelId="{3F7A91B8-41C1-4FB3-9FEC-B8FD254507B3}" type="presOf" srcId="{A3AC7362-CCC8-4227-97F4-60DF5FDCB021}" destId="{87A46C74-29D8-4871-80B8-966FE4B2D75F}" srcOrd="0" destOrd="0" presId="urn:microsoft.com/office/officeart/2005/8/layout/venn1"/>
    <dgm:cxn modelId="{E1BD17C3-8DDF-4965-B2C3-DC09F42D3ADD}" type="presOf" srcId="{A0A8E86C-1338-4DA4-8948-5AE1A19AB440}" destId="{45398986-F9B2-404C-8826-AE7F8CEEDDC9}" srcOrd="0" destOrd="0" presId="urn:microsoft.com/office/officeart/2005/8/layout/venn1"/>
    <dgm:cxn modelId="{06CADBF6-153B-45C3-A63E-2378625B6988}" srcId="{F1E49EB5-83C7-40C2-A92D-72A1C0306F0E}" destId="{A3AC7362-CCC8-4227-97F4-60DF5FDCB021}" srcOrd="4" destOrd="0" parTransId="{C3FBEE9C-EF5C-42F9-92A7-854188A39CED}" sibTransId="{D48AD8D1-A4B9-4E9D-A5C6-5008AEC647B1}"/>
    <dgm:cxn modelId="{6FFD0DD4-D099-4C8B-92E4-57DD6900D2B7}" type="presOf" srcId="{050996C2-335D-47B1-A886-F2301A19CC1E}" destId="{741B210C-BD17-4F22-894D-9C460FEBB1D9}" srcOrd="0" destOrd="0" presId="urn:microsoft.com/office/officeart/2005/8/layout/venn1"/>
    <dgm:cxn modelId="{63F7E53B-E5F0-4C30-B104-DE92ED74FA81}" srcId="{F1E49EB5-83C7-40C2-A92D-72A1C0306F0E}" destId="{050996C2-335D-47B1-A886-F2301A19CC1E}" srcOrd="5" destOrd="0" parTransId="{0A578979-0CDD-4301-92C3-4E4F314C9B14}" sibTransId="{CF5CD392-6628-44AB-A104-88F46CCC55B0}"/>
    <dgm:cxn modelId="{64D19BCA-7DC2-4D36-BCCC-D1976FE09E42}" srcId="{F1E49EB5-83C7-40C2-A92D-72A1C0306F0E}" destId="{616C6B3E-0ACF-4E8D-AC91-F67F99889263}" srcOrd="3" destOrd="0" parTransId="{47D0C106-91B8-49D9-B1B6-D1424C6279EE}" sibTransId="{95B898D6-60EF-4949-AAED-FD577D7FFC53}"/>
    <dgm:cxn modelId="{7D2C87F9-FE53-4E61-943F-E7B8E5F85F4B}" type="presOf" srcId="{F1E49EB5-83C7-40C2-A92D-72A1C0306F0E}" destId="{E525D2A7-F3D2-4AF8-A8B6-D876E0B362C0}" srcOrd="0" destOrd="0" presId="urn:microsoft.com/office/officeart/2005/8/layout/venn1"/>
    <dgm:cxn modelId="{3D60FBED-E0B1-46CC-90B4-138FB22BF731}" type="presOf" srcId="{616C6B3E-0ACF-4E8D-AC91-F67F99889263}" destId="{AE1A162A-16B6-4801-88A6-FBE1D7D1CDD1}" srcOrd="0" destOrd="0" presId="urn:microsoft.com/office/officeart/2005/8/layout/venn1"/>
    <dgm:cxn modelId="{A5E607AF-260F-4D2C-B353-A05B904CC51E}" srcId="{F1E49EB5-83C7-40C2-A92D-72A1C0306F0E}" destId="{D786E194-700D-4F55-9F0B-BEA14E0BC524}" srcOrd="0" destOrd="0" parTransId="{98AF6D69-1F28-4419-A311-82A448DBF622}" sibTransId="{8741087F-27DD-49CE-894C-76DBF463137A}"/>
    <dgm:cxn modelId="{75F23C44-461B-4241-833D-4A522D6CA30F}" srcId="{F1E49EB5-83C7-40C2-A92D-72A1C0306F0E}" destId="{A0A8E86C-1338-4DA4-8948-5AE1A19AB440}" srcOrd="1" destOrd="0" parTransId="{8E2129E3-3BF4-4013-B7B5-7ACC7706B8ED}" sibTransId="{B28397D0-1BE6-4C26-B657-6B6028168A01}"/>
    <dgm:cxn modelId="{72796A50-63F5-4814-8596-A90FFC26BE6C}" srcId="{F1E49EB5-83C7-40C2-A92D-72A1C0306F0E}" destId="{B1F2B878-EB12-4D0D-B7B1-DABA8AAFE69F}" srcOrd="2" destOrd="0" parTransId="{23ECE593-D66A-417B-AD2B-B9F600E148F9}" sibTransId="{FBBBB155-B655-4A66-9B80-AC8987FB4786}"/>
    <dgm:cxn modelId="{71305F54-90A9-46C7-AF0F-86BECEA9900F}" type="presParOf" srcId="{E525D2A7-F3D2-4AF8-A8B6-D876E0B362C0}" destId="{ADA77054-303D-41CF-BA8C-936EA5734A11}" srcOrd="0" destOrd="0" presId="urn:microsoft.com/office/officeart/2005/8/layout/venn1"/>
    <dgm:cxn modelId="{2C81FAD1-8661-47B7-9BAC-B7E6942CC2CE}" type="presParOf" srcId="{E525D2A7-F3D2-4AF8-A8B6-D876E0B362C0}" destId="{EB79C1B4-8FF5-424D-98ED-A73B62EC0326}" srcOrd="1" destOrd="0" presId="urn:microsoft.com/office/officeart/2005/8/layout/venn1"/>
    <dgm:cxn modelId="{0623B685-31B0-4C99-8745-7462EA7C906E}" type="presParOf" srcId="{E525D2A7-F3D2-4AF8-A8B6-D876E0B362C0}" destId="{1D7F110E-CFBA-4BCB-97FE-0AEFBA917833}" srcOrd="2" destOrd="0" presId="urn:microsoft.com/office/officeart/2005/8/layout/venn1"/>
    <dgm:cxn modelId="{7B1E02C0-69CB-481A-9CE2-D9FFECF94B2E}" type="presParOf" srcId="{E525D2A7-F3D2-4AF8-A8B6-D876E0B362C0}" destId="{45398986-F9B2-404C-8826-AE7F8CEEDDC9}" srcOrd="3" destOrd="0" presId="urn:microsoft.com/office/officeart/2005/8/layout/venn1"/>
    <dgm:cxn modelId="{75E4DD86-4C0B-4EA3-85CF-C1FED41C1931}" type="presParOf" srcId="{E525D2A7-F3D2-4AF8-A8B6-D876E0B362C0}" destId="{F161C9CF-476A-4EAF-8726-87008C8040A5}" srcOrd="4" destOrd="0" presId="urn:microsoft.com/office/officeart/2005/8/layout/venn1"/>
    <dgm:cxn modelId="{93181B7E-3E02-4B2A-9A67-FC80CCC88B54}" type="presParOf" srcId="{E525D2A7-F3D2-4AF8-A8B6-D876E0B362C0}" destId="{24085761-05B9-4CA6-B61C-9CEC2D5974AD}" srcOrd="5" destOrd="0" presId="urn:microsoft.com/office/officeart/2005/8/layout/venn1"/>
    <dgm:cxn modelId="{4C184501-96E4-4749-B3CC-5328FCF1D146}" type="presParOf" srcId="{E525D2A7-F3D2-4AF8-A8B6-D876E0B362C0}" destId="{17BB787E-C3F4-4761-A30F-8F42E1D1CB86}" srcOrd="6" destOrd="0" presId="urn:microsoft.com/office/officeart/2005/8/layout/venn1"/>
    <dgm:cxn modelId="{DA3CFBE9-4598-42CF-9FED-C3B1F951D856}" type="presParOf" srcId="{E525D2A7-F3D2-4AF8-A8B6-D876E0B362C0}" destId="{AE1A162A-16B6-4801-88A6-FBE1D7D1CDD1}" srcOrd="7" destOrd="0" presId="urn:microsoft.com/office/officeart/2005/8/layout/venn1"/>
    <dgm:cxn modelId="{B2F07F16-85CB-490B-8FF2-FBA5E24563A1}" type="presParOf" srcId="{E525D2A7-F3D2-4AF8-A8B6-D876E0B362C0}" destId="{2E64F5C4-1A75-469A-AB68-6AC2B288BDF9}" srcOrd="8" destOrd="0" presId="urn:microsoft.com/office/officeart/2005/8/layout/venn1"/>
    <dgm:cxn modelId="{10CEBC17-F68D-4B29-BC63-D0EDA0D6101D}" type="presParOf" srcId="{E525D2A7-F3D2-4AF8-A8B6-D876E0B362C0}" destId="{87A46C74-29D8-4871-80B8-966FE4B2D75F}" srcOrd="9" destOrd="0" presId="urn:microsoft.com/office/officeart/2005/8/layout/venn1"/>
    <dgm:cxn modelId="{B0A92AC9-7FDC-49C0-A933-7A95D128CBF6}" type="presParOf" srcId="{E525D2A7-F3D2-4AF8-A8B6-D876E0B362C0}" destId="{1BB725E1-7565-4F6B-9E1C-C74A697E33BB}" srcOrd="10" destOrd="0" presId="urn:microsoft.com/office/officeart/2005/8/layout/venn1"/>
    <dgm:cxn modelId="{398BCAFB-AD4D-40C4-A618-1A96B06B1CAD}" type="presParOf" srcId="{E525D2A7-F3D2-4AF8-A8B6-D876E0B362C0}" destId="{741B210C-BD17-4F22-894D-9C460FEBB1D9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4C65AD-CEAD-442E-8556-D19774605F5E}" type="doc">
      <dgm:prSet loTypeId="urn:microsoft.com/office/officeart/2005/8/layout/venn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E7490064-B0E7-4637-B8CF-E15228AAD4F4}">
      <dgm:prSet phldrT="[Texto]"/>
      <dgm:spPr/>
      <dgm:t>
        <a:bodyPr/>
        <a:lstStyle/>
        <a:p>
          <a:r>
            <a:rPr lang="es-ES" b="1">
              <a:latin typeface="Helvetica" panose="020B0604020202020204" pitchFamily="34" charset="0"/>
              <a:cs typeface="Helvetica" panose="020B0604020202020204" pitchFamily="34" charset="0"/>
            </a:rPr>
            <a:t>PSICOLÓGICO</a:t>
          </a:r>
          <a:endParaRPr lang="es-ES" b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4A978FE7-76E2-488F-B809-9E4B373BBBF7}" type="parTrans" cxnId="{EF196B52-A88E-403B-BEAF-43E82F620F8E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7C7D6701-FB0F-42F6-B3A3-C55FF0D82F40}" type="sibTrans" cxnId="{EF196B52-A88E-403B-BEAF-43E82F620F8E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4E24FE6F-F558-4332-96CE-3C3B75E7C35D}">
      <dgm:prSet phldrT="[Texto]"/>
      <dgm:spPr/>
      <dgm:t>
        <a:bodyPr/>
        <a:lstStyle/>
        <a:p>
          <a:r>
            <a:rPr lang="es-ES" b="1" dirty="0">
              <a:latin typeface="Helvetica" panose="020B0604020202020204" pitchFamily="34" charset="0"/>
              <a:cs typeface="Helvetica" panose="020B0604020202020204" pitchFamily="34" charset="0"/>
            </a:rPr>
            <a:t>PEDAGÓGICO</a:t>
          </a:r>
        </a:p>
      </dgm:t>
    </dgm:pt>
    <dgm:pt modelId="{5D415B50-73A1-4EF6-9888-E4B1AED810A2}" type="parTrans" cxnId="{4B3A3C2A-7342-4017-BDA3-079A10A95E3F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7CCFB24E-ECF9-409E-A1D2-14B9AC7F0E5D}" type="sibTrans" cxnId="{4B3A3C2A-7342-4017-BDA3-079A10A95E3F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39E23705-DB1F-4CB3-8931-309D63E97CE9}">
      <dgm:prSet phldrT="[Texto]"/>
      <dgm:spPr/>
      <dgm:t>
        <a:bodyPr/>
        <a:lstStyle/>
        <a:p>
          <a:r>
            <a:rPr lang="es-ES" b="1">
              <a:latin typeface="Helvetica" panose="020B0604020202020204" pitchFamily="34" charset="0"/>
              <a:cs typeface="Helvetica" panose="020B0604020202020204" pitchFamily="34" charset="0"/>
            </a:rPr>
            <a:t>SOCIAL</a:t>
          </a:r>
          <a:endParaRPr lang="es-ES" b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5136F82-3D98-45FB-9569-389F2D139684}" type="parTrans" cxnId="{FBFC3E33-4572-405C-A4F5-AAAAB5C87D22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4E9899FA-474B-4FA5-9920-D9D3CA45E257}" type="sibTrans" cxnId="{FBFC3E33-4572-405C-A4F5-AAAAB5C87D22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75A79604-54D2-4751-B1E8-6D08B9001C80}" type="pres">
      <dgm:prSet presAssocID="{334C65AD-CEAD-442E-8556-D19774605F5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1C3DA4E-8376-474F-A24B-3E0DDD368EF2}" type="pres">
      <dgm:prSet presAssocID="{E7490064-B0E7-4637-B8CF-E15228AAD4F4}" presName="circ1" presStyleLbl="vennNode1" presStyleIdx="0" presStyleCnt="3" custScaleX="165861" custScaleY="91725"/>
      <dgm:spPr/>
      <dgm:t>
        <a:bodyPr/>
        <a:lstStyle/>
        <a:p>
          <a:endParaRPr lang="es-ES"/>
        </a:p>
      </dgm:t>
    </dgm:pt>
    <dgm:pt modelId="{06115271-5F6E-4876-8F37-ECD1E2BC56B8}" type="pres">
      <dgm:prSet presAssocID="{E7490064-B0E7-4637-B8CF-E15228AAD4F4}" presName="circ1Tx" presStyleLbl="revTx" presStyleIdx="0" presStyleCnt="0" custLinFactNeighborX="0" custLinFactNeighborY="143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759C9E-AFC0-457D-80E3-64944B1C463F}" type="pres">
      <dgm:prSet presAssocID="{4E24FE6F-F558-4332-96CE-3C3B75E7C35D}" presName="circ2" presStyleLbl="vennNode1" presStyleIdx="1" presStyleCnt="3" custScaleX="175431"/>
      <dgm:spPr/>
      <dgm:t>
        <a:bodyPr/>
        <a:lstStyle/>
        <a:p>
          <a:endParaRPr lang="es-ES"/>
        </a:p>
      </dgm:t>
    </dgm:pt>
    <dgm:pt modelId="{B530E424-1A05-4A31-B51D-2FA3C6330488}" type="pres">
      <dgm:prSet presAssocID="{4E24FE6F-F558-4332-96CE-3C3B75E7C35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F13923-2465-4445-B8D7-4781A938721A}" type="pres">
      <dgm:prSet presAssocID="{39E23705-DB1F-4CB3-8931-309D63E97CE9}" presName="circ3" presStyleLbl="vennNode1" presStyleIdx="2" presStyleCnt="3" custScaleX="189543"/>
      <dgm:spPr/>
      <dgm:t>
        <a:bodyPr/>
        <a:lstStyle/>
        <a:p>
          <a:endParaRPr lang="es-ES"/>
        </a:p>
      </dgm:t>
    </dgm:pt>
    <dgm:pt modelId="{6412E2D4-798E-477A-9BE2-BF23C2850A81}" type="pres">
      <dgm:prSet presAssocID="{39E23705-DB1F-4CB3-8931-309D63E97CE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6A82200-1E49-4FEE-8713-F9106DFADBC2}" type="presOf" srcId="{4E24FE6F-F558-4332-96CE-3C3B75E7C35D}" destId="{6B759C9E-AFC0-457D-80E3-64944B1C463F}" srcOrd="1" destOrd="0" presId="urn:microsoft.com/office/officeart/2005/8/layout/venn1"/>
    <dgm:cxn modelId="{4D639374-D5C6-4983-AE98-36D05CE3D7FB}" type="presOf" srcId="{39E23705-DB1F-4CB3-8931-309D63E97CE9}" destId="{6412E2D4-798E-477A-9BE2-BF23C2850A81}" srcOrd="0" destOrd="0" presId="urn:microsoft.com/office/officeart/2005/8/layout/venn1"/>
    <dgm:cxn modelId="{D91295DF-A8F8-453B-9487-8E534345A98D}" type="presOf" srcId="{39E23705-DB1F-4CB3-8931-309D63E97CE9}" destId="{91F13923-2465-4445-B8D7-4781A938721A}" srcOrd="1" destOrd="0" presId="urn:microsoft.com/office/officeart/2005/8/layout/venn1"/>
    <dgm:cxn modelId="{A4F7EFBE-0A83-469A-A105-24FA6AC43805}" type="presOf" srcId="{E7490064-B0E7-4637-B8CF-E15228AAD4F4}" destId="{06115271-5F6E-4876-8F37-ECD1E2BC56B8}" srcOrd="0" destOrd="0" presId="urn:microsoft.com/office/officeart/2005/8/layout/venn1"/>
    <dgm:cxn modelId="{FBFC3E33-4572-405C-A4F5-AAAAB5C87D22}" srcId="{334C65AD-CEAD-442E-8556-D19774605F5E}" destId="{39E23705-DB1F-4CB3-8931-309D63E97CE9}" srcOrd="2" destOrd="0" parTransId="{E5136F82-3D98-45FB-9569-389F2D139684}" sibTransId="{4E9899FA-474B-4FA5-9920-D9D3CA45E257}"/>
    <dgm:cxn modelId="{1605CA00-AE3E-41C8-B1FD-B1F99A57C88C}" type="presOf" srcId="{334C65AD-CEAD-442E-8556-D19774605F5E}" destId="{75A79604-54D2-4751-B1E8-6D08B9001C80}" srcOrd="0" destOrd="0" presId="urn:microsoft.com/office/officeart/2005/8/layout/venn1"/>
    <dgm:cxn modelId="{EF196B52-A88E-403B-BEAF-43E82F620F8E}" srcId="{334C65AD-CEAD-442E-8556-D19774605F5E}" destId="{E7490064-B0E7-4637-B8CF-E15228AAD4F4}" srcOrd="0" destOrd="0" parTransId="{4A978FE7-76E2-488F-B809-9E4B373BBBF7}" sibTransId="{7C7D6701-FB0F-42F6-B3A3-C55FF0D82F40}"/>
    <dgm:cxn modelId="{9A2AB18D-FF51-4191-9723-0730A08C2211}" type="presOf" srcId="{E7490064-B0E7-4637-B8CF-E15228AAD4F4}" destId="{71C3DA4E-8376-474F-A24B-3E0DDD368EF2}" srcOrd="1" destOrd="0" presId="urn:microsoft.com/office/officeart/2005/8/layout/venn1"/>
    <dgm:cxn modelId="{1D5E8D20-744A-4655-ABB0-AF58AF9BD90E}" type="presOf" srcId="{4E24FE6F-F558-4332-96CE-3C3B75E7C35D}" destId="{B530E424-1A05-4A31-B51D-2FA3C6330488}" srcOrd="0" destOrd="0" presId="urn:microsoft.com/office/officeart/2005/8/layout/venn1"/>
    <dgm:cxn modelId="{4B3A3C2A-7342-4017-BDA3-079A10A95E3F}" srcId="{334C65AD-CEAD-442E-8556-D19774605F5E}" destId="{4E24FE6F-F558-4332-96CE-3C3B75E7C35D}" srcOrd="1" destOrd="0" parTransId="{5D415B50-73A1-4EF6-9888-E4B1AED810A2}" sibTransId="{7CCFB24E-ECF9-409E-A1D2-14B9AC7F0E5D}"/>
    <dgm:cxn modelId="{07C109EE-2F3C-46BC-8A98-0E6B4A719E81}" type="presParOf" srcId="{75A79604-54D2-4751-B1E8-6D08B9001C80}" destId="{71C3DA4E-8376-474F-A24B-3E0DDD368EF2}" srcOrd="0" destOrd="0" presId="urn:microsoft.com/office/officeart/2005/8/layout/venn1"/>
    <dgm:cxn modelId="{32EDE80F-BA1C-4E38-9902-1EA2D820F229}" type="presParOf" srcId="{75A79604-54D2-4751-B1E8-6D08B9001C80}" destId="{06115271-5F6E-4876-8F37-ECD1E2BC56B8}" srcOrd="1" destOrd="0" presId="urn:microsoft.com/office/officeart/2005/8/layout/venn1"/>
    <dgm:cxn modelId="{58F278EF-A91A-4FAB-989A-9FAB9DAB5E46}" type="presParOf" srcId="{75A79604-54D2-4751-B1E8-6D08B9001C80}" destId="{6B759C9E-AFC0-457D-80E3-64944B1C463F}" srcOrd="2" destOrd="0" presId="urn:microsoft.com/office/officeart/2005/8/layout/venn1"/>
    <dgm:cxn modelId="{A4A407A4-E529-4763-BB5D-57CAD4CBB60C}" type="presParOf" srcId="{75A79604-54D2-4751-B1E8-6D08B9001C80}" destId="{B530E424-1A05-4A31-B51D-2FA3C6330488}" srcOrd="3" destOrd="0" presId="urn:microsoft.com/office/officeart/2005/8/layout/venn1"/>
    <dgm:cxn modelId="{D276A566-6524-4332-9155-1897F8D5E8D4}" type="presParOf" srcId="{75A79604-54D2-4751-B1E8-6D08B9001C80}" destId="{91F13923-2465-4445-B8D7-4781A938721A}" srcOrd="4" destOrd="0" presId="urn:microsoft.com/office/officeart/2005/8/layout/venn1"/>
    <dgm:cxn modelId="{BAEA22CD-4BFB-47FE-9E15-593131C3B475}" type="presParOf" srcId="{75A79604-54D2-4751-B1E8-6D08B9001C80}" destId="{6412E2D4-798E-477A-9BE2-BF23C2850A81}" srcOrd="5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23641E-5C0C-4B48-B8D4-A208FA4B0D9E}" type="doc">
      <dgm:prSet loTypeId="urn:microsoft.com/office/officeart/2005/8/layout/cycle7" loCatId="cycle" qsTypeId="urn:microsoft.com/office/officeart/2005/8/quickstyle/simple1" qsCatId="simple" csTypeId="urn:microsoft.com/office/officeart/2005/8/colors/accent2_2" csCatId="accent2" phldr="1"/>
      <dgm:spPr/>
    </dgm:pt>
    <dgm:pt modelId="{118D1FE7-0E2C-4A84-83BA-23EE4382F3D2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2800" b="1" dirty="0"/>
            <a:t>Biológico</a:t>
          </a:r>
        </a:p>
        <a:p>
          <a:pPr algn="ctr"/>
          <a:r>
            <a:rPr lang="es-ES" sz="2000" b="1" dirty="0"/>
            <a:t>Vulnerabilidad genética</a:t>
          </a:r>
        </a:p>
      </dgm:t>
    </dgm:pt>
    <dgm:pt modelId="{D4FDEB3F-967D-4EE1-8E74-7BE1F40B1CAC}" type="parTrans" cxnId="{DF065A2A-088C-4C48-BA05-C0F8D372D817}">
      <dgm:prSet/>
      <dgm:spPr/>
      <dgm:t>
        <a:bodyPr/>
        <a:lstStyle/>
        <a:p>
          <a:endParaRPr lang="es-ES"/>
        </a:p>
      </dgm:t>
    </dgm:pt>
    <dgm:pt modelId="{4972E358-D681-4A3A-8078-7C0BE702F26B}" type="sibTrans" cxnId="{DF065A2A-088C-4C48-BA05-C0F8D372D817}">
      <dgm:prSet/>
      <dgm:spPr>
        <a:solidFill>
          <a:srgbClr val="C00000"/>
        </a:solidFill>
      </dgm:spPr>
      <dgm:t>
        <a:bodyPr/>
        <a:lstStyle/>
        <a:p>
          <a:endParaRPr lang="es-ES"/>
        </a:p>
      </dgm:t>
    </dgm:pt>
    <dgm:pt modelId="{E1F1DFB4-9375-48B8-B99B-DBE866CBF0B1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2800" b="1" dirty="0"/>
            <a:t>Psicológico</a:t>
          </a:r>
        </a:p>
      </dgm:t>
    </dgm:pt>
    <dgm:pt modelId="{9FD241E4-65B2-4FF8-9676-0FF17BA9CE47}" type="parTrans" cxnId="{04599A27-AD6F-464D-80DD-FEE1BE792948}">
      <dgm:prSet/>
      <dgm:spPr/>
      <dgm:t>
        <a:bodyPr/>
        <a:lstStyle/>
        <a:p>
          <a:endParaRPr lang="es-ES"/>
        </a:p>
      </dgm:t>
    </dgm:pt>
    <dgm:pt modelId="{76C717E2-1A26-4602-90BF-26C17A77993D}" type="sibTrans" cxnId="{04599A27-AD6F-464D-80DD-FEE1BE792948}">
      <dgm:prSet/>
      <dgm:spPr>
        <a:solidFill>
          <a:srgbClr val="C00000"/>
        </a:solidFill>
      </dgm:spPr>
      <dgm:t>
        <a:bodyPr/>
        <a:lstStyle/>
        <a:p>
          <a:endParaRPr lang="es-ES"/>
        </a:p>
      </dgm:t>
    </dgm:pt>
    <dgm:pt modelId="{6491FA1D-C54B-405B-9833-2FA25C75B0F7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2800" b="1" dirty="0"/>
            <a:t>Contextual</a:t>
          </a:r>
        </a:p>
      </dgm:t>
    </dgm:pt>
    <dgm:pt modelId="{DA1229D0-C543-478D-92F2-A56F6BF41A02}" type="parTrans" cxnId="{F16CFB76-76A0-4BBA-A223-DC8187E9A7D3}">
      <dgm:prSet/>
      <dgm:spPr/>
      <dgm:t>
        <a:bodyPr/>
        <a:lstStyle/>
        <a:p>
          <a:endParaRPr lang="es-ES"/>
        </a:p>
      </dgm:t>
    </dgm:pt>
    <dgm:pt modelId="{25C3042E-A7CB-4E35-B957-6BC9E944C993}" type="sibTrans" cxnId="{F16CFB76-76A0-4BBA-A223-DC8187E9A7D3}">
      <dgm:prSet/>
      <dgm:spPr>
        <a:solidFill>
          <a:srgbClr val="C00000"/>
        </a:solidFill>
      </dgm:spPr>
      <dgm:t>
        <a:bodyPr/>
        <a:lstStyle/>
        <a:p>
          <a:endParaRPr lang="es-ES"/>
        </a:p>
      </dgm:t>
    </dgm:pt>
    <dgm:pt modelId="{CBD248B6-E5B5-4DFF-933C-E8D8FBCA17E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800" b="1"/>
            <a:t>nivel intelectual bajo, </a:t>
          </a:r>
          <a:endParaRPr lang="es-ES" sz="1800" b="1" dirty="0"/>
        </a:p>
      </dgm:t>
    </dgm:pt>
    <dgm:pt modelId="{247B98B5-C736-446B-9525-64CA47F077B4}" type="parTrans" cxnId="{5B0F5C79-083C-48CA-A624-5A9B2AF926A1}">
      <dgm:prSet/>
      <dgm:spPr/>
      <dgm:t>
        <a:bodyPr/>
        <a:lstStyle/>
        <a:p>
          <a:endParaRPr lang="es-ES"/>
        </a:p>
      </dgm:t>
    </dgm:pt>
    <dgm:pt modelId="{9E68EE6F-509A-4E78-AF48-B91F506DD90F}" type="sibTrans" cxnId="{5B0F5C79-083C-48CA-A624-5A9B2AF926A1}">
      <dgm:prSet/>
      <dgm:spPr/>
      <dgm:t>
        <a:bodyPr/>
        <a:lstStyle/>
        <a:p>
          <a:endParaRPr lang="es-ES"/>
        </a:p>
      </dgm:t>
    </dgm:pt>
    <dgm:pt modelId="{E16417BF-62C2-474F-BABE-045B14BD5E5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800" b="1"/>
            <a:t>temperamento difícil</a:t>
          </a:r>
          <a:endParaRPr lang="es-ES" sz="1800" b="1" dirty="0"/>
        </a:p>
      </dgm:t>
    </dgm:pt>
    <dgm:pt modelId="{08383C5C-A1F5-496F-B56B-8F695F322108}" type="parTrans" cxnId="{6EFB8A77-ADF9-47AD-B185-A744C2FB15F4}">
      <dgm:prSet/>
      <dgm:spPr/>
      <dgm:t>
        <a:bodyPr/>
        <a:lstStyle/>
        <a:p>
          <a:endParaRPr lang="es-ES"/>
        </a:p>
      </dgm:t>
    </dgm:pt>
    <dgm:pt modelId="{5F12965A-18B6-422A-8DCD-90F41E34563C}" type="sibTrans" cxnId="{6EFB8A77-ADF9-47AD-B185-A744C2FB15F4}">
      <dgm:prSet/>
      <dgm:spPr/>
      <dgm:t>
        <a:bodyPr/>
        <a:lstStyle/>
        <a:p>
          <a:endParaRPr lang="es-ES"/>
        </a:p>
      </dgm:t>
    </dgm:pt>
    <dgm:pt modelId="{9678DB41-C0D3-454B-BA00-EB425E538173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800" b="1"/>
            <a:t>retraso en el desarrollo psicomotor, </a:t>
          </a:r>
          <a:endParaRPr lang="es-ES" sz="1800" b="1" dirty="0"/>
        </a:p>
      </dgm:t>
    </dgm:pt>
    <dgm:pt modelId="{7C2739A7-1EA5-4930-B134-B1DFC0CDE073}" type="parTrans" cxnId="{DB8A8689-FC57-4A4C-A9BF-8DF59AA32FED}">
      <dgm:prSet/>
      <dgm:spPr/>
      <dgm:t>
        <a:bodyPr/>
        <a:lstStyle/>
        <a:p>
          <a:endParaRPr lang="es-ES"/>
        </a:p>
      </dgm:t>
    </dgm:pt>
    <dgm:pt modelId="{46C13714-758C-44EF-9D8C-873181D97377}" type="sibTrans" cxnId="{DB8A8689-FC57-4A4C-A9BF-8DF59AA32FED}">
      <dgm:prSet/>
      <dgm:spPr/>
      <dgm:t>
        <a:bodyPr/>
        <a:lstStyle/>
        <a:p>
          <a:endParaRPr lang="es-ES"/>
        </a:p>
      </dgm:t>
    </dgm:pt>
    <dgm:pt modelId="{A3B43C24-2BB6-4DDD-981C-596200D1F34D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400" b="1" dirty="0"/>
            <a:t>dificultades en el vínculo,</a:t>
          </a:r>
        </a:p>
      </dgm:t>
    </dgm:pt>
    <dgm:pt modelId="{FBDD8610-DCF6-444D-A165-28AB835EF96B}" type="parTrans" cxnId="{6FE42C96-6890-4152-9E7B-C02E7933E7F2}">
      <dgm:prSet/>
      <dgm:spPr/>
      <dgm:t>
        <a:bodyPr/>
        <a:lstStyle/>
        <a:p>
          <a:endParaRPr lang="es-ES"/>
        </a:p>
      </dgm:t>
    </dgm:pt>
    <dgm:pt modelId="{D5D3D818-3864-48D5-9A8A-C70F01BBADA0}" type="sibTrans" cxnId="{6FE42C96-6890-4152-9E7B-C02E7933E7F2}">
      <dgm:prSet/>
      <dgm:spPr/>
      <dgm:t>
        <a:bodyPr/>
        <a:lstStyle/>
        <a:p>
          <a:endParaRPr lang="es-ES"/>
        </a:p>
      </dgm:t>
    </dgm:pt>
    <dgm:pt modelId="{13E5F7D7-772C-404C-9022-9E1A8F1B276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400" b="1" dirty="0"/>
            <a:t>falta de estimulación, </a:t>
          </a:r>
        </a:p>
      </dgm:t>
    </dgm:pt>
    <dgm:pt modelId="{C0091141-FED1-4950-963C-A14C6DE886F7}" type="parTrans" cxnId="{994B6B16-B906-46F2-8223-942F49E0B526}">
      <dgm:prSet/>
      <dgm:spPr/>
      <dgm:t>
        <a:bodyPr/>
        <a:lstStyle/>
        <a:p>
          <a:endParaRPr lang="es-ES"/>
        </a:p>
      </dgm:t>
    </dgm:pt>
    <dgm:pt modelId="{124249CD-EBDF-4EA6-A6C1-629E3D4FDDE2}" type="sibTrans" cxnId="{994B6B16-B906-46F2-8223-942F49E0B526}">
      <dgm:prSet/>
      <dgm:spPr/>
      <dgm:t>
        <a:bodyPr/>
        <a:lstStyle/>
        <a:p>
          <a:endParaRPr lang="es-ES"/>
        </a:p>
      </dgm:t>
    </dgm:pt>
    <dgm:pt modelId="{536E059A-062E-4B7B-9676-7AC964FFD6E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400" b="1" dirty="0"/>
            <a:t>estilos educativos autoritarios, permisivos o negligentes</a:t>
          </a:r>
        </a:p>
      </dgm:t>
    </dgm:pt>
    <dgm:pt modelId="{56E61627-F3C2-4663-B908-C98A9E2CB5AB}" type="parTrans" cxnId="{422D45CE-7E74-4AF4-8201-2C52E112A94C}">
      <dgm:prSet/>
      <dgm:spPr/>
      <dgm:t>
        <a:bodyPr/>
        <a:lstStyle/>
        <a:p>
          <a:endParaRPr lang="es-ES"/>
        </a:p>
      </dgm:t>
    </dgm:pt>
    <dgm:pt modelId="{0A096B99-4057-4B48-9D89-1F86E0B37C0D}" type="sibTrans" cxnId="{422D45CE-7E74-4AF4-8201-2C52E112A94C}">
      <dgm:prSet/>
      <dgm:spPr/>
      <dgm:t>
        <a:bodyPr/>
        <a:lstStyle/>
        <a:p>
          <a:endParaRPr lang="es-ES"/>
        </a:p>
      </dgm:t>
    </dgm:pt>
    <dgm:pt modelId="{1610DC77-699C-435D-B90D-F41AD7E5373A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400" b="1" dirty="0"/>
            <a:t>problemas psicológicos en los padres</a:t>
          </a:r>
        </a:p>
      </dgm:t>
    </dgm:pt>
    <dgm:pt modelId="{2B6EFE3C-0634-4CB4-B290-3189BCEF2A96}" type="parTrans" cxnId="{760EADA1-5F7B-4717-BEED-0BD9D13477D1}">
      <dgm:prSet/>
      <dgm:spPr/>
      <dgm:t>
        <a:bodyPr/>
        <a:lstStyle/>
        <a:p>
          <a:endParaRPr lang="es-ES"/>
        </a:p>
      </dgm:t>
    </dgm:pt>
    <dgm:pt modelId="{D6AC06AD-C66D-4B95-A440-A5B6EABFFF3A}" type="sibTrans" cxnId="{760EADA1-5F7B-4717-BEED-0BD9D13477D1}">
      <dgm:prSet/>
      <dgm:spPr/>
      <dgm:t>
        <a:bodyPr/>
        <a:lstStyle/>
        <a:p>
          <a:endParaRPr lang="es-ES"/>
        </a:p>
      </dgm:t>
    </dgm:pt>
    <dgm:pt modelId="{D67DA853-CD61-424C-9A0C-DBA463DFFA4C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400" b="1"/>
            <a:t>desorganización familiar</a:t>
          </a:r>
          <a:endParaRPr lang="es-ES" sz="1400" b="1" dirty="0"/>
        </a:p>
      </dgm:t>
    </dgm:pt>
    <dgm:pt modelId="{A9792427-713F-455E-9B42-17425F1052A1}" type="parTrans" cxnId="{9A2BC86B-DBA8-4276-BC81-08E0B8833688}">
      <dgm:prSet/>
      <dgm:spPr/>
      <dgm:t>
        <a:bodyPr/>
        <a:lstStyle/>
        <a:p>
          <a:endParaRPr lang="es-ES"/>
        </a:p>
      </dgm:t>
    </dgm:pt>
    <dgm:pt modelId="{ED50D169-CA29-496D-AC9D-CD71C3948D1B}" type="sibTrans" cxnId="{9A2BC86B-DBA8-4276-BC81-08E0B8833688}">
      <dgm:prSet/>
      <dgm:spPr/>
      <dgm:t>
        <a:bodyPr/>
        <a:lstStyle/>
        <a:p>
          <a:endParaRPr lang="es-ES"/>
        </a:p>
      </dgm:t>
    </dgm:pt>
    <dgm:pt modelId="{1841D22B-03DA-4B6A-BE1B-5C614D03C0E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400" b="1" dirty="0"/>
            <a:t>desventajas sociales</a:t>
          </a:r>
        </a:p>
      </dgm:t>
    </dgm:pt>
    <dgm:pt modelId="{B2BCF82C-9BCC-444A-AE3D-31F782676F3D}" type="parTrans" cxnId="{C86343A7-2E8C-4BB2-848D-53B5F653DC14}">
      <dgm:prSet/>
      <dgm:spPr/>
      <dgm:t>
        <a:bodyPr/>
        <a:lstStyle/>
        <a:p>
          <a:endParaRPr lang="es-ES"/>
        </a:p>
      </dgm:t>
    </dgm:pt>
    <dgm:pt modelId="{260F5505-B70D-40FF-9C3F-B7EA1F6A383B}" type="sibTrans" cxnId="{C86343A7-2E8C-4BB2-848D-53B5F653DC14}">
      <dgm:prSet/>
      <dgm:spPr/>
      <dgm:t>
        <a:bodyPr/>
        <a:lstStyle/>
        <a:p>
          <a:endParaRPr lang="es-ES"/>
        </a:p>
      </dgm:t>
    </dgm:pt>
    <dgm:pt modelId="{E8E7380C-C287-4477-87EB-76786C365CEC}" type="pres">
      <dgm:prSet presAssocID="{6A23641E-5C0C-4B48-B8D4-A208FA4B0D9E}" presName="Name0" presStyleCnt="0">
        <dgm:presLayoutVars>
          <dgm:dir/>
          <dgm:resizeHandles val="exact"/>
        </dgm:presLayoutVars>
      </dgm:prSet>
      <dgm:spPr/>
    </dgm:pt>
    <dgm:pt modelId="{CAEE2749-3236-4E30-B5D4-891D216E35A4}" type="pres">
      <dgm:prSet presAssocID="{118D1FE7-0E2C-4A84-83BA-23EE4382F3D2}" presName="node" presStyleLbl="node1" presStyleIdx="0" presStyleCnt="3" custScaleX="150057" custRadScaleRad="80935" custRadScaleInc="7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E4B3BD-3C10-4CD8-9969-058875D5B528}" type="pres">
      <dgm:prSet presAssocID="{4972E358-D681-4A3A-8078-7C0BE702F26B}" presName="sibTrans" presStyleLbl="sibTrans2D1" presStyleIdx="0" presStyleCnt="3"/>
      <dgm:spPr/>
      <dgm:t>
        <a:bodyPr/>
        <a:lstStyle/>
        <a:p>
          <a:endParaRPr lang="es-ES"/>
        </a:p>
      </dgm:t>
    </dgm:pt>
    <dgm:pt modelId="{DA1483E2-2FB2-4822-B94E-CC495E38743B}" type="pres">
      <dgm:prSet presAssocID="{4972E358-D681-4A3A-8078-7C0BE702F26B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E278298D-039A-4F77-B736-F49A5236137B}" type="pres">
      <dgm:prSet presAssocID="{E1F1DFB4-9375-48B8-B99B-DBE866CBF0B1}" presName="node" presStyleLbl="node1" presStyleIdx="1" presStyleCnt="3" custScaleX="139454" custScaleY="186176" custRadScaleRad="96986" custRadScaleInc="-101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EDA75A-F3D7-42CD-9AA0-E38F9F79F303}" type="pres">
      <dgm:prSet presAssocID="{76C717E2-1A26-4602-90BF-26C17A77993D}" presName="sibTrans" presStyleLbl="sibTrans2D1" presStyleIdx="1" presStyleCnt="3"/>
      <dgm:spPr/>
      <dgm:t>
        <a:bodyPr/>
        <a:lstStyle/>
        <a:p>
          <a:endParaRPr lang="es-ES"/>
        </a:p>
      </dgm:t>
    </dgm:pt>
    <dgm:pt modelId="{8F21A813-4242-4921-8949-9358A7300BD8}" type="pres">
      <dgm:prSet presAssocID="{76C717E2-1A26-4602-90BF-26C17A77993D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4E8A65D1-0BC7-4BD7-A2A2-1EE02455EDE2}" type="pres">
      <dgm:prSet presAssocID="{6491FA1D-C54B-405B-9833-2FA25C75B0F7}" presName="node" presStyleLbl="node1" presStyleIdx="2" presStyleCnt="3" custScaleX="133865" custScaleY="196680" custRadScaleRad="101185" custRadScaleInc="1142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5C3F37-1CC5-4C87-A418-7F66E62EDD6A}" type="pres">
      <dgm:prSet presAssocID="{25C3042E-A7CB-4E35-B957-6BC9E944C993}" presName="sibTrans" presStyleLbl="sibTrans2D1" presStyleIdx="2" presStyleCnt="3"/>
      <dgm:spPr/>
      <dgm:t>
        <a:bodyPr/>
        <a:lstStyle/>
        <a:p>
          <a:endParaRPr lang="es-ES"/>
        </a:p>
      </dgm:t>
    </dgm:pt>
    <dgm:pt modelId="{99DD3A3C-1395-43A7-9926-8D67428B79DC}" type="pres">
      <dgm:prSet presAssocID="{25C3042E-A7CB-4E35-B957-6BC9E944C993}" presName="connectorText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5B0F5C79-083C-48CA-A624-5A9B2AF926A1}" srcId="{E1F1DFB4-9375-48B8-B99B-DBE866CBF0B1}" destId="{CBD248B6-E5B5-4DFF-933C-E8D8FBCA17E7}" srcOrd="1" destOrd="0" parTransId="{247B98B5-C736-446B-9525-64CA47F077B4}" sibTransId="{9E68EE6F-509A-4E78-AF48-B91F506DD90F}"/>
    <dgm:cxn modelId="{6FE42C96-6890-4152-9E7B-C02E7933E7F2}" srcId="{6491FA1D-C54B-405B-9833-2FA25C75B0F7}" destId="{A3B43C24-2BB6-4DDD-981C-596200D1F34D}" srcOrd="0" destOrd="0" parTransId="{FBDD8610-DCF6-444D-A165-28AB835EF96B}" sibTransId="{D5D3D818-3864-48D5-9A8A-C70F01BBADA0}"/>
    <dgm:cxn modelId="{C00E64DB-3F02-46E5-9927-0182B4C73DF0}" type="presOf" srcId="{E16417BF-62C2-474F-BABE-045B14BD5E55}" destId="{E278298D-039A-4F77-B736-F49A5236137B}" srcOrd="0" destOrd="3" presId="urn:microsoft.com/office/officeart/2005/8/layout/cycle7"/>
    <dgm:cxn modelId="{994B6B16-B906-46F2-8223-942F49E0B526}" srcId="{6491FA1D-C54B-405B-9833-2FA25C75B0F7}" destId="{13E5F7D7-772C-404C-9022-9E1A8F1B276E}" srcOrd="1" destOrd="0" parTransId="{C0091141-FED1-4950-963C-A14C6DE886F7}" sibTransId="{124249CD-EBDF-4EA6-A6C1-629E3D4FDDE2}"/>
    <dgm:cxn modelId="{760EADA1-5F7B-4717-BEED-0BD9D13477D1}" srcId="{6491FA1D-C54B-405B-9833-2FA25C75B0F7}" destId="{1610DC77-699C-435D-B90D-F41AD7E5373A}" srcOrd="3" destOrd="0" parTransId="{2B6EFE3C-0634-4CB4-B290-3189BCEF2A96}" sibTransId="{D6AC06AD-C66D-4B95-A440-A5B6EABFFF3A}"/>
    <dgm:cxn modelId="{DB8A8689-FC57-4A4C-A9BF-8DF59AA32FED}" srcId="{E1F1DFB4-9375-48B8-B99B-DBE866CBF0B1}" destId="{9678DB41-C0D3-454B-BA00-EB425E538173}" srcOrd="0" destOrd="0" parTransId="{7C2739A7-1EA5-4930-B134-B1DFC0CDE073}" sibTransId="{46C13714-758C-44EF-9D8C-873181D97377}"/>
    <dgm:cxn modelId="{4BD8E36B-773B-4C19-8B26-42E37D42517F}" type="presOf" srcId="{D67DA853-CD61-424C-9A0C-DBA463DFFA4C}" destId="{4E8A65D1-0BC7-4BD7-A2A2-1EE02455EDE2}" srcOrd="0" destOrd="5" presId="urn:microsoft.com/office/officeart/2005/8/layout/cycle7"/>
    <dgm:cxn modelId="{711003CC-8916-40DE-B00A-23B126E30E6A}" type="presOf" srcId="{118D1FE7-0E2C-4A84-83BA-23EE4382F3D2}" destId="{CAEE2749-3236-4E30-B5D4-891D216E35A4}" srcOrd="0" destOrd="0" presId="urn:microsoft.com/office/officeart/2005/8/layout/cycle7"/>
    <dgm:cxn modelId="{E5CA8686-3572-4138-AFAC-61816D3E5B58}" type="presOf" srcId="{25C3042E-A7CB-4E35-B957-6BC9E944C993}" destId="{99DD3A3C-1395-43A7-9926-8D67428B79DC}" srcOrd="1" destOrd="0" presId="urn:microsoft.com/office/officeart/2005/8/layout/cycle7"/>
    <dgm:cxn modelId="{9BAF9B7E-2687-4B30-9B17-77380F5B5F2C}" type="presOf" srcId="{25C3042E-A7CB-4E35-B957-6BC9E944C993}" destId="{395C3F37-1CC5-4C87-A418-7F66E62EDD6A}" srcOrd="0" destOrd="0" presId="urn:microsoft.com/office/officeart/2005/8/layout/cycle7"/>
    <dgm:cxn modelId="{B113EA09-EE5B-4A05-B919-F38A90AFF3D0}" type="presOf" srcId="{CBD248B6-E5B5-4DFF-933C-E8D8FBCA17E7}" destId="{E278298D-039A-4F77-B736-F49A5236137B}" srcOrd="0" destOrd="2" presId="urn:microsoft.com/office/officeart/2005/8/layout/cycle7"/>
    <dgm:cxn modelId="{B8CF8FA4-736A-4036-8297-2B9308AA5038}" type="presOf" srcId="{6A23641E-5C0C-4B48-B8D4-A208FA4B0D9E}" destId="{E8E7380C-C287-4477-87EB-76786C365CEC}" srcOrd="0" destOrd="0" presId="urn:microsoft.com/office/officeart/2005/8/layout/cycle7"/>
    <dgm:cxn modelId="{0E3871A5-544C-4B65-96AB-3907EDF37E81}" type="presOf" srcId="{6491FA1D-C54B-405B-9833-2FA25C75B0F7}" destId="{4E8A65D1-0BC7-4BD7-A2A2-1EE02455EDE2}" srcOrd="0" destOrd="0" presId="urn:microsoft.com/office/officeart/2005/8/layout/cycle7"/>
    <dgm:cxn modelId="{6EFB8A77-ADF9-47AD-B185-A744C2FB15F4}" srcId="{E1F1DFB4-9375-48B8-B99B-DBE866CBF0B1}" destId="{E16417BF-62C2-474F-BABE-045B14BD5E55}" srcOrd="2" destOrd="0" parTransId="{08383C5C-A1F5-496F-B56B-8F695F322108}" sibTransId="{5F12965A-18B6-422A-8DCD-90F41E34563C}"/>
    <dgm:cxn modelId="{F16CFB76-76A0-4BBA-A223-DC8187E9A7D3}" srcId="{6A23641E-5C0C-4B48-B8D4-A208FA4B0D9E}" destId="{6491FA1D-C54B-405B-9833-2FA25C75B0F7}" srcOrd="2" destOrd="0" parTransId="{DA1229D0-C543-478D-92F2-A56F6BF41A02}" sibTransId="{25C3042E-A7CB-4E35-B957-6BC9E944C993}"/>
    <dgm:cxn modelId="{DA8CA973-3F3D-4EEE-9EA9-6C02016A45C9}" type="presOf" srcId="{536E059A-062E-4B7B-9676-7AC964FFD6EF}" destId="{4E8A65D1-0BC7-4BD7-A2A2-1EE02455EDE2}" srcOrd="0" destOrd="3" presId="urn:microsoft.com/office/officeart/2005/8/layout/cycle7"/>
    <dgm:cxn modelId="{04599A27-AD6F-464D-80DD-FEE1BE792948}" srcId="{6A23641E-5C0C-4B48-B8D4-A208FA4B0D9E}" destId="{E1F1DFB4-9375-48B8-B99B-DBE866CBF0B1}" srcOrd="1" destOrd="0" parTransId="{9FD241E4-65B2-4FF8-9676-0FF17BA9CE47}" sibTransId="{76C717E2-1A26-4602-90BF-26C17A77993D}"/>
    <dgm:cxn modelId="{11405CCE-8E59-4473-B5E8-B888AA834EB8}" type="presOf" srcId="{1610DC77-699C-435D-B90D-F41AD7E5373A}" destId="{4E8A65D1-0BC7-4BD7-A2A2-1EE02455EDE2}" srcOrd="0" destOrd="4" presId="urn:microsoft.com/office/officeart/2005/8/layout/cycle7"/>
    <dgm:cxn modelId="{E1680BB0-089B-4064-8108-5CD8A435FDC4}" type="presOf" srcId="{9678DB41-C0D3-454B-BA00-EB425E538173}" destId="{E278298D-039A-4F77-B736-F49A5236137B}" srcOrd="0" destOrd="1" presId="urn:microsoft.com/office/officeart/2005/8/layout/cycle7"/>
    <dgm:cxn modelId="{275809D5-37D6-4D8A-911C-F39F444A87F6}" type="presOf" srcId="{76C717E2-1A26-4602-90BF-26C17A77993D}" destId="{8F21A813-4242-4921-8949-9358A7300BD8}" srcOrd="1" destOrd="0" presId="urn:microsoft.com/office/officeart/2005/8/layout/cycle7"/>
    <dgm:cxn modelId="{422D45CE-7E74-4AF4-8201-2C52E112A94C}" srcId="{6491FA1D-C54B-405B-9833-2FA25C75B0F7}" destId="{536E059A-062E-4B7B-9676-7AC964FFD6EF}" srcOrd="2" destOrd="0" parTransId="{56E61627-F3C2-4663-B908-C98A9E2CB5AB}" sibTransId="{0A096B99-4057-4B48-9D89-1F86E0B37C0D}"/>
    <dgm:cxn modelId="{9A2BC86B-DBA8-4276-BC81-08E0B8833688}" srcId="{6491FA1D-C54B-405B-9833-2FA25C75B0F7}" destId="{D67DA853-CD61-424C-9A0C-DBA463DFFA4C}" srcOrd="4" destOrd="0" parTransId="{A9792427-713F-455E-9B42-17425F1052A1}" sibTransId="{ED50D169-CA29-496D-AC9D-CD71C3948D1B}"/>
    <dgm:cxn modelId="{E55D6F1C-EDCB-46CA-8C08-FD027D9F85B2}" type="presOf" srcId="{76C717E2-1A26-4602-90BF-26C17A77993D}" destId="{EBEDA75A-F3D7-42CD-9AA0-E38F9F79F303}" srcOrd="0" destOrd="0" presId="urn:microsoft.com/office/officeart/2005/8/layout/cycle7"/>
    <dgm:cxn modelId="{A2223933-FB1C-4A10-B6C8-B9B6B89278E8}" type="presOf" srcId="{13E5F7D7-772C-404C-9022-9E1A8F1B276E}" destId="{4E8A65D1-0BC7-4BD7-A2A2-1EE02455EDE2}" srcOrd="0" destOrd="2" presId="urn:microsoft.com/office/officeart/2005/8/layout/cycle7"/>
    <dgm:cxn modelId="{A7843CB5-7D01-4EC4-AC4E-B6D1B105EABF}" type="presOf" srcId="{4972E358-D681-4A3A-8078-7C0BE702F26B}" destId="{17E4B3BD-3C10-4CD8-9969-058875D5B528}" srcOrd="0" destOrd="0" presId="urn:microsoft.com/office/officeart/2005/8/layout/cycle7"/>
    <dgm:cxn modelId="{672333FF-F168-4C3A-B9AD-88888E184122}" type="presOf" srcId="{1841D22B-03DA-4B6A-BE1B-5C614D03C0E5}" destId="{4E8A65D1-0BC7-4BD7-A2A2-1EE02455EDE2}" srcOrd="0" destOrd="6" presId="urn:microsoft.com/office/officeart/2005/8/layout/cycle7"/>
    <dgm:cxn modelId="{07FE0E85-36BC-41EA-AF92-D939CD4DD19A}" type="presOf" srcId="{A3B43C24-2BB6-4DDD-981C-596200D1F34D}" destId="{4E8A65D1-0BC7-4BD7-A2A2-1EE02455EDE2}" srcOrd="0" destOrd="1" presId="urn:microsoft.com/office/officeart/2005/8/layout/cycle7"/>
    <dgm:cxn modelId="{C86343A7-2E8C-4BB2-848D-53B5F653DC14}" srcId="{6491FA1D-C54B-405B-9833-2FA25C75B0F7}" destId="{1841D22B-03DA-4B6A-BE1B-5C614D03C0E5}" srcOrd="5" destOrd="0" parTransId="{B2BCF82C-9BCC-444A-AE3D-31F782676F3D}" sibTransId="{260F5505-B70D-40FF-9C3F-B7EA1F6A383B}"/>
    <dgm:cxn modelId="{DF065A2A-088C-4C48-BA05-C0F8D372D817}" srcId="{6A23641E-5C0C-4B48-B8D4-A208FA4B0D9E}" destId="{118D1FE7-0E2C-4A84-83BA-23EE4382F3D2}" srcOrd="0" destOrd="0" parTransId="{D4FDEB3F-967D-4EE1-8E74-7BE1F40B1CAC}" sibTransId="{4972E358-D681-4A3A-8078-7C0BE702F26B}"/>
    <dgm:cxn modelId="{57495A97-B1FD-4DA0-996F-35D6EA31A7EC}" type="presOf" srcId="{4972E358-D681-4A3A-8078-7C0BE702F26B}" destId="{DA1483E2-2FB2-4822-B94E-CC495E38743B}" srcOrd="1" destOrd="0" presId="urn:microsoft.com/office/officeart/2005/8/layout/cycle7"/>
    <dgm:cxn modelId="{509CB4F5-D9AF-404D-AD57-DEFB765549BB}" type="presOf" srcId="{E1F1DFB4-9375-48B8-B99B-DBE866CBF0B1}" destId="{E278298D-039A-4F77-B736-F49A5236137B}" srcOrd="0" destOrd="0" presId="urn:microsoft.com/office/officeart/2005/8/layout/cycle7"/>
    <dgm:cxn modelId="{72F8B988-0C49-45B5-B2FF-5A38768E614F}" type="presParOf" srcId="{E8E7380C-C287-4477-87EB-76786C365CEC}" destId="{CAEE2749-3236-4E30-B5D4-891D216E35A4}" srcOrd="0" destOrd="0" presId="urn:microsoft.com/office/officeart/2005/8/layout/cycle7"/>
    <dgm:cxn modelId="{0C0A0A97-5A58-4F95-B594-2B9107B2E50E}" type="presParOf" srcId="{E8E7380C-C287-4477-87EB-76786C365CEC}" destId="{17E4B3BD-3C10-4CD8-9969-058875D5B528}" srcOrd="1" destOrd="0" presId="urn:microsoft.com/office/officeart/2005/8/layout/cycle7"/>
    <dgm:cxn modelId="{991E133D-A772-48B4-91FC-4FF81A7C9CF9}" type="presParOf" srcId="{17E4B3BD-3C10-4CD8-9969-058875D5B528}" destId="{DA1483E2-2FB2-4822-B94E-CC495E38743B}" srcOrd="0" destOrd="0" presId="urn:microsoft.com/office/officeart/2005/8/layout/cycle7"/>
    <dgm:cxn modelId="{40C39052-2EF2-4CD1-AD87-E32402579471}" type="presParOf" srcId="{E8E7380C-C287-4477-87EB-76786C365CEC}" destId="{E278298D-039A-4F77-B736-F49A5236137B}" srcOrd="2" destOrd="0" presId="urn:microsoft.com/office/officeart/2005/8/layout/cycle7"/>
    <dgm:cxn modelId="{45A8778D-4E3D-4638-BEA5-12F7B91481DB}" type="presParOf" srcId="{E8E7380C-C287-4477-87EB-76786C365CEC}" destId="{EBEDA75A-F3D7-42CD-9AA0-E38F9F79F303}" srcOrd="3" destOrd="0" presId="urn:microsoft.com/office/officeart/2005/8/layout/cycle7"/>
    <dgm:cxn modelId="{9CCB376C-FF2E-48E3-B801-E9971FE16B2C}" type="presParOf" srcId="{EBEDA75A-F3D7-42CD-9AA0-E38F9F79F303}" destId="{8F21A813-4242-4921-8949-9358A7300BD8}" srcOrd="0" destOrd="0" presId="urn:microsoft.com/office/officeart/2005/8/layout/cycle7"/>
    <dgm:cxn modelId="{FD544605-6F03-4A7B-A78F-787F63EAC669}" type="presParOf" srcId="{E8E7380C-C287-4477-87EB-76786C365CEC}" destId="{4E8A65D1-0BC7-4BD7-A2A2-1EE02455EDE2}" srcOrd="4" destOrd="0" presId="urn:microsoft.com/office/officeart/2005/8/layout/cycle7"/>
    <dgm:cxn modelId="{56C87039-0B7C-4A09-A67F-8A02B7FA7D7C}" type="presParOf" srcId="{E8E7380C-C287-4477-87EB-76786C365CEC}" destId="{395C3F37-1CC5-4C87-A418-7F66E62EDD6A}" srcOrd="5" destOrd="0" presId="urn:microsoft.com/office/officeart/2005/8/layout/cycle7"/>
    <dgm:cxn modelId="{302B0E65-73BE-49CD-AD11-33B012E83C20}" type="presParOf" srcId="{395C3F37-1CC5-4C87-A418-7F66E62EDD6A}" destId="{99DD3A3C-1395-43A7-9926-8D67428B79D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23641E-5C0C-4B48-B8D4-A208FA4B0D9E}" type="doc">
      <dgm:prSet loTypeId="urn:microsoft.com/office/officeart/2005/8/layout/cycle2" loCatId="cycle" qsTypeId="urn:microsoft.com/office/officeart/2005/8/quickstyle/simple1" qsCatId="simple" csTypeId="urn:microsoft.com/office/officeart/2005/8/colors/accent0_3" csCatId="mainScheme" phldr="1"/>
      <dgm:spPr/>
    </dgm:pt>
    <dgm:pt modelId="{118D1FE7-0E2C-4A84-83BA-23EE4382F3D2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2800" b="1" dirty="0"/>
            <a:t>Biológico</a:t>
          </a:r>
        </a:p>
        <a:p>
          <a:pPr algn="ctr"/>
          <a:r>
            <a:rPr lang="es-ES" sz="1400" b="1" dirty="0"/>
            <a:t>Buena salud física</a:t>
          </a:r>
          <a:endParaRPr lang="es-ES" sz="2800" b="1" dirty="0"/>
        </a:p>
      </dgm:t>
    </dgm:pt>
    <dgm:pt modelId="{D4FDEB3F-967D-4EE1-8E74-7BE1F40B1CAC}" type="parTrans" cxnId="{DF065A2A-088C-4C48-BA05-C0F8D372D817}">
      <dgm:prSet/>
      <dgm:spPr/>
      <dgm:t>
        <a:bodyPr/>
        <a:lstStyle/>
        <a:p>
          <a:endParaRPr lang="es-ES"/>
        </a:p>
      </dgm:t>
    </dgm:pt>
    <dgm:pt modelId="{4972E358-D681-4A3A-8078-7C0BE702F26B}" type="sibTrans" cxnId="{DF065A2A-088C-4C48-BA05-C0F8D372D817}">
      <dgm:prSet/>
      <dgm:spPr/>
      <dgm:t>
        <a:bodyPr/>
        <a:lstStyle/>
        <a:p>
          <a:endParaRPr lang="es-ES"/>
        </a:p>
      </dgm:t>
    </dgm:pt>
    <dgm:pt modelId="{E1F1DFB4-9375-48B8-B99B-DBE866CBF0B1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2800" b="1" dirty="0"/>
            <a:t>Psicológico</a:t>
          </a:r>
        </a:p>
      </dgm:t>
    </dgm:pt>
    <dgm:pt modelId="{9FD241E4-65B2-4FF8-9676-0FF17BA9CE47}" type="parTrans" cxnId="{04599A27-AD6F-464D-80DD-FEE1BE792948}">
      <dgm:prSet/>
      <dgm:spPr/>
      <dgm:t>
        <a:bodyPr/>
        <a:lstStyle/>
        <a:p>
          <a:endParaRPr lang="es-ES"/>
        </a:p>
      </dgm:t>
    </dgm:pt>
    <dgm:pt modelId="{76C717E2-1A26-4602-90BF-26C17A77993D}" type="sibTrans" cxnId="{04599A27-AD6F-464D-80DD-FEE1BE792948}">
      <dgm:prSet/>
      <dgm:spPr/>
      <dgm:t>
        <a:bodyPr/>
        <a:lstStyle/>
        <a:p>
          <a:endParaRPr lang="es-ES"/>
        </a:p>
      </dgm:t>
    </dgm:pt>
    <dgm:pt modelId="{6491FA1D-C54B-405B-9833-2FA25C75B0F7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2800" b="1" dirty="0"/>
            <a:t>Contextual</a:t>
          </a:r>
        </a:p>
      </dgm:t>
    </dgm:pt>
    <dgm:pt modelId="{DA1229D0-C543-478D-92F2-A56F6BF41A02}" type="parTrans" cxnId="{F16CFB76-76A0-4BBA-A223-DC8187E9A7D3}">
      <dgm:prSet/>
      <dgm:spPr/>
      <dgm:t>
        <a:bodyPr/>
        <a:lstStyle/>
        <a:p>
          <a:endParaRPr lang="es-ES"/>
        </a:p>
      </dgm:t>
    </dgm:pt>
    <dgm:pt modelId="{25C3042E-A7CB-4E35-B957-6BC9E944C993}" type="sibTrans" cxnId="{F16CFB76-76A0-4BBA-A223-DC8187E9A7D3}">
      <dgm:prSet/>
      <dgm:spPr/>
      <dgm:t>
        <a:bodyPr/>
        <a:lstStyle/>
        <a:p>
          <a:endParaRPr lang="es-ES"/>
        </a:p>
      </dgm:t>
    </dgm:pt>
    <dgm:pt modelId="{2FCD294E-47FB-49DF-8B53-CDBD170E10A6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/>
            <a:t>Desarrollo psicológico adecuado a la edad cronológica</a:t>
          </a:r>
          <a:endParaRPr lang="es-ES" sz="1400" b="1" dirty="0"/>
        </a:p>
      </dgm:t>
    </dgm:pt>
    <dgm:pt modelId="{CBACEE6D-FD43-47F2-BEDC-21F5AE05A4DB}" type="parTrans" cxnId="{D5E17C4B-BDFA-48B9-A8AC-4D03C6C21C34}">
      <dgm:prSet/>
      <dgm:spPr/>
      <dgm:t>
        <a:bodyPr/>
        <a:lstStyle/>
        <a:p>
          <a:endParaRPr lang="es-ES"/>
        </a:p>
      </dgm:t>
    </dgm:pt>
    <dgm:pt modelId="{EE0E115F-B1DD-4B16-9F4E-E9759A47480B}" type="sibTrans" cxnId="{D5E17C4B-BDFA-48B9-A8AC-4D03C6C21C34}">
      <dgm:prSet/>
      <dgm:spPr/>
      <dgm:t>
        <a:bodyPr/>
        <a:lstStyle/>
        <a:p>
          <a:endParaRPr lang="es-ES"/>
        </a:p>
      </dgm:t>
    </dgm:pt>
    <dgm:pt modelId="{6AF2A511-89FB-46A4-89A5-6289E50D4E3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 dirty="0"/>
            <a:t>Temperamento fácil</a:t>
          </a:r>
        </a:p>
      </dgm:t>
    </dgm:pt>
    <dgm:pt modelId="{FDE3C7DE-D884-491D-BB72-376591AFCF8C}" type="parTrans" cxnId="{AC353258-F36E-4C55-8780-B63AF214043E}">
      <dgm:prSet/>
      <dgm:spPr/>
      <dgm:t>
        <a:bodyPr/>
        <a:lstStyle/>
        <a:p>
          <a:endParaRPr lang="es-ES"/>
        </a:p>
      </dgm:t>
    </dgm:pt>
    <dgm:pt modelId="{CF812968-F028-4455-8A57-732452DA050F}" type="sibTrans" cxnId="{AC353258-F36E-4C55-8780-B63AF214043E}">
      <dgm:prSet/>
      <dgm:spPr/>
      <dgm:t>
        <a:bodyPr/>
        <a:lstStyle/>
        <a:p>
          <a:endParaRPr lang="es-ES"/>
        </a:p>
      </dgm:t>
    </dgm:pt>
    <dgm:pt modelId="{8FFC039A-461C-4800-94F7-D8DEB9F6793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/>
            <a:t>Buena integración al contexto escolar</a:t>
          </a:r>
          <a:endParaRPr lang="es-ES" sz="1400" b="1" dirty="0"/>
        </a:p>
      </dgm:t>
    </dgm:pt>
    <dgm:pt modelId="{2E693486-3DED-44E1-A0C4-0015356BDCBC}" type="parTrans" cxnId="{EA42F7C1-77FD-4B02-BFDE-9E9A77BFCD0C}">
      <dgm:prSet/>
      <dgm:spPr/>
      <dgm:t>
        <a:bodyPr/>
        <a:lstStyle/>
        <a:p>
          <a:endParaRPr lang="es-ES"/>
        </a:p>
      </dgm:t>
    </dgm:pt>
    <dgm:pt modelId="{46678B24-C00C-4617-A2ED-76A7DFB550CA}" type="sibTrans" cxnId="{EA42F7C1-77FD-4B02-BFDE-9E9A77BFCD0C}">
      <dgm:prSet/>
      <dgm:spPr/>
      <dgm:t>
        <a:bodyPr/>
        <a:lstStyle/>
        <a:p>
          <a:endParaRPr lang="es-ES"/>
        </a:p>
      </dgm:t>
    </dgm:pt>
    <dgm:pt modelId="{0007EEC3-3181-421E-8806-29704756C01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/>
            <a:t>Autoestima alt</a:t>
          </a:r>
          <a:r>
            <a:rPr lang="es-ES" sz="1400"/>
            <a:t>a</a:t>
          </a:r>
          <a:endParaRPr lang="es-ES" sz="1400" dirty="0"/>
        </a:p>
      </dgm:t>
    </dgm:pt>
    <dgm:pt modelId="{EB06C2E8-96AC-478C-89C1-74E44A0E94FF}" type="parTrans" cxnId="{95B52218-9C46-4914-927F-C9FCFB396A81}">
      <dgm:prSet/>
      <dgm:spPr/>
      <dgm:t>
        <a:bodyPr/>
        <a:lstStyle/>
        <a:p>
          <a:endParaRPr lang="es-ES"/>
        </a:p>
      </dgm:t>
    </dgm:pt>
    <dgm:pt modelId="{E459634E-3E18-45B4-AE85-E819DABD503C}" type="sibTrans" cxnId="{95B52218-9C46-4914-927F-C9FCFB396A81}">
      <dgm:prSet/>
      <dgm:spPr/>
      <dgm:t>
        <a:bodyPr/>
        <a:lstStyle/>
        <a:p>
          <a:endParaRPr lang="es-ES"/>
        </a:p>
      </dgm:t>
    </dgm:pt>
    <dgm:pt modelId="{D00D95C6-4530-45C8-B9B9-88C4BAEC42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 dirty="0"/>
            <a:t>Vínculo afectivo seguro</a:t>
          </a:r>
        </a:p>
      </dgm:t>
    </dgm:pt>
    <dgm:pt modelId="{451315C3-F31F-489B-94D2-D49B40391194}" type="parTrans" cxnId="{BF4EA6E2-6486-41CB-BFA6-75030CAECE22}">
      <dgm:prSet/>
      <dgm:spPr/>
      <dgm:t>
        <a:bodyPr/>
        <a:lstStyle/>
        <a:p>
          <a:endParaRPr lang="es-ES"/>
        </a:p>
      </dgm:t>
    </dgm:pt>
    <dgm:pt modelId="{8B0104A4-51DC-47FB-ADFD-6774BD6AE892}" type="sibTrans" cxnId="{BF4EA6E2-6486-41CB-BFA6-75030CAECE22}">
      <dgm:prSet/>
      <dgm:spPr/>
      <dgm:t>
        <a:bodyPr/>
        <a:lstStyle/>
        <a:p>
          <a:endParaRPr lang="es-ES"/>
        </a:p>
      </dgm:t>
    </dgm:pt>
    <dgm:pt modelId="{E2A93237-F7F7-4B54-BA98-2157E7976FE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/>
            <a:t>Expectativas adecuadas sobre el desarrollo</a:t>
          </a:r>
          <a:endParaRPr lang="es-ES" sz="1400" b="1" dirty="0"/>
        </a:p>
      </dgm:t>
    </dgm:pt>
    <dgm:pt modelId="{635CAF4F-5A69-4A39-972E-BF9B6A70FC0D}" type="parTrans" cxnId="{00FEEEA4-8C6B-46DC-B41C-CB2BE7E9F188}">
      <dgm:prSet/>
      <dgm:spPr/>
      <dgm:t>
        <a:bodyPr/>
        <a:lstStyle/>
        <a:p>
          <a:endParaRPr lang="es-ES"/>
        </a:p>
      </dgm:t>
    </dgm:pt>
    <dgm:pt modelId="{970F0A26-A622-4C62-97BF-08AC56DD7F3B}" type="sibTrans" cxnId="{00FEEEA4-8C6B-46DC-B41C-CB2BE7E9F188}">
      <dgm:prSet/>
      <dgm:spPr/>
      <dgm:t>
        <a:bodyPr/>
        <a:lstStyle/>
        <a:p>
          <a:endParaRPr lang="es-ES"/>
        </a:p>
      </dgm:t>
    </dgm:pt>
    <dgm:pt modelId="{94E313E3-2718-4146-BF38-88C72B0143A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/>
            <a:t>Estilo educativo democrático</a:t>
          </a:r>
          <a:endParaRPr lang="es-ES" sz="1400" b="1" dirty="0"/>
        </a:p>
      </dgm:t>
    </dgm:pt>
    <dgm:pt modelId="{15BFDEE5-5931-45A0-A1A3-687CEC4FFEE3}" type="parTrans" cxnId="{A326E5B3-A935-4322-BDB4-9F84575D3609}">
      <dgm:prSet/>
      <dgm:spPr/>
      <dgm:t>
        <a:bodyPr/>
        <a:lstStyle/>
        <a:p>
          <a:endParaRPr lang="es-ES"/>
        </a:p>
      </dgm:t>
    </dgm:pt>
    <dgm:pt modelId="{F995B802-53DC-4500-B6C7-8D99409EAD31}" type="sibTrans" cxnId="{A326E5B3-A935-4322-BDB4-9F84575D3609}">
      <dgm:prSet/>
      <dgm:spPr/>
      <dgm:t>
        <a:bodyPr/>
        <a:lstStyle/>
        <a:p>
          <a:endParaRPr lang="es-ES"/>
        </a:p>
      </dgm:t>
    </dgm:pt>
    <dgm:pt modelId="{02C17C41-BCFC-49E8-932B-9EB17FAE924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 dirty="0"/>
            <a:t>Educación formal orientada a los procesos de aprendizaje</a:t>
          </a:r>
        </a:p>
      </dgm:t>
    </dgm:pt>
    <dgm:pt modelId="{8EB25021-B873-4B40-94F3-FFE5D57A1AB7}" type="parTrans" cxnId="{9788CF4E-DF15-468B-97AB-9A9052C9FD24}">
      <dgm:prSet/>
      <dgm:spPr/>
      <dgm:t>
        <a:bodyPr/>
        <a:lstStyle/>
        <a:p>
          <a:endParaRPr lang="es-ES"/>
        </a:p>
      </dgm:t>
    </dgm:pt>
    <dgm:pt modelId="{3DE19DF3-74A4-48BB-BDC7-466692C11987}" type="sibTrans" cxnId="{9788CF4E-DF15-468B-97AB-9A9052C9FD24}">
      <dgm:prSet/>
      <dgm:spPr/>
      <dgm:t>
        <a:bodyPr/>
        <a:lstStyle/>
        <a:p>
          <a:endParaRPr lang="es-ES"/>
        </a:p>
      </dgm:t>
    </dgm:pt>
    <dgm:pt modelId="{A9DC0D15-2B4B-4DFE-80EA-25F6E59F6B3D}" type="pres">
      <dgm:prSet presAssocID="{6A23641E-5C0C-4B48-B8D4-A208FA4B0D9E}" presName="cycle" presStyleCnt="0">
        <dgm:presLayoutVars>
          <dgm:dir/>
          <dgm:resizeHandles val="exact"/>
        </dgm:presLayoutVars>
      </dgm:prSet>
      <dgm:spPr/>
    </dgm:pt>
    <dgm:pt modelId="{1390BAD3-BCF2-4767-A19D-CA3C36BA2992}" type="pres">
      <dgm:prSet presAssocID="{118D1FE7-0E2C-4A84-83BA-23EE4382F3D2}" presName="node" presStyleLbl="node1" presStyleIdx="0" presStyleCnt="3" custScaleX="110112" custScaleY="73574" custRadScaleRad="91773" custRadScaleInc="31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80F436-E119-4033-830C-30ED7BCB0FA1}" type="pres">
      <dgm:prSet presAssocID="{4972E358-D681-4A3A-8078-7C0BE702F26B}" presName="sibTrans" presStyleLbl="sibTrans2D1" presStyleIdx="0" presStyleCnt="3"/>
      <dgm:spPr/>
      <dgm:t>
        <a:bodyPr/>
        <a:lstStyle/>
        <a:p>
          <a:endParaRPr lang="es-ES"/>
        </a:p>
      </dgm:t>
    </dgm:pt>
    <dgm:pt modelId="{B2B31AB1-34BE-462B-A1E3-68877ED2D870}" type="pres">
      <dgm:prSet presAssocID="{4972E358-D681-4A3A-8078-7C0BE702F26B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6049934E-7F76-4DD9-A286-3B897B428B50}" type="pres">
      <dgm:prSet presAssocID="{E1F1DFB4-9375-48B8-B99B-DBE866CBF0B1}" presName="node" presStyleLbl="node1" presStyleIdx="1" presStyleCnt="3" custScaleX="172163" custScaleY="119611" custRadScaleRad="139513" custRadScaleInc="-127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3C4313-1EB0-40C9-A080-82797EE04E2C}" type="pres">
      <dgm:prSet presAssocID="{76C717E2-1A26-4602-90BF-26C17A77993D}" presName="sibTrans" presStyleLbl="sibTrans2D1" presStyleIdx="1" presStyleCnt="3" custScaleX="135022"/>
      <dgm:spPr/>
      <dgm:t>
        <a:bodyPr/>
        <a:lstStyle/>
        <a:p>
          <a:endParaRPr lang="es-ES"/>
        </a:p>
      </dgm:t>
    </dgm:pt>
    <dgm:pt modelId="{82DD2608-EE19-4B54-AE50-82EB64CC8C79}" type="pres">
      <dgm:prSet presAssocID="{76C717E2-1A26-4602-90BF-26C17A77993D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C8CBDC7B-F3CF-4AA8-8356-9955B7D3F2EB}" type="pres">
      <dgm:prSet presAssocID="{6491FA1D-C54B-405B-9833-2FA25C75B0F7}" presName="node" presStyleLbl="node1" presStyleIdx="2" presStyleCnt="3" custScaleX="180698" custScaleY="121025" custRadScaleRad="141512" custRadScaleInc="138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F0FBC3-CF87-4017-8092-E2C9738A2D5F}" type="pres">
      <dgm:prSet presAssocID="{25C3042E-A7CB-4E35-B957-6BC9E944C993}" presName="sibTrans" presStyleLbl="sibTrans2D1" presStyleIdx="2" presStyleCnt="3"/>
      <dgm:spPr/>
      <dgm:t>
        <a:bodyPr/>
        <a:lstStyle/>
        <a:p>
          <a:endParaRPr lang="es-ES"/>
        </a:p>
      </dgm:t>
    </dgm:pt>
    <dgm:pt modelId="{372DA9FB-87FA-444A-AFEC-8DD4940F1DDE}" type="pres">
      <dgm:prSet presAssocID="{25C3042E-A7CB-4E35-B957-6BC9E944C993}" presName="connectorText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D4A6B63F-80C5-4864-A147-C4917DE348EE}" type="presOf" srcId="{25C3042E-A7CB-4E35-B957-6BC9E944C993}" destId="{372DA9FB-87FA-444A-AFEC-8DD4940F1DDE}" srcOrd="1" destOrd="0" presId="urn:microsoft.com/office/officeart/2005/8/layout/cycle2"/>
    <dgm:cxn modelId="{501CD204-0AC3-434F-AC91-C65FDFDDAA09}" type="presOf" srcId="{76C717E2-1A26-4602-90BF-26C17A77993D}" destId="{DE3C4313-1EB0-40C9-A080-82797EE04E2C}" srcOrd="0" destOrd="0" presId="urn:microsoft.com/office/officeart/2005/8/layout/cycle2"/>
    <dgm:cxn modelId="{CC182D50-E000-4DD5-A0B5-8F935EEDFCFD}" type="presOf" srcId="{118D1FE7-0E2C-4A84-83BA-23EE4382F3D2}" destId="{1390BAD3-BCF2-4767-A19D-CA3C36BA2992}" srcOrd="0" destOrd="0" presId="urn:microsoft.com/office/officeart/2005/8/layout/cycle2"/>
    <dgm:cxn modelId="{E3D8A321-5364-4EFD-8201-C14FEDA96596}" type="presOf" srcId="{25C3042E-A7CB-4E35-B957-6BC9E944C993}" destId="{12F0FBC3-CF87-4017-8092-E2C9738A2D5F}" srcOrd="0" destOrd="0" presId="urn:microsoft.com/office/officeart/2005/8/layout/cycle2"/>
    <dgm:cxn modelId="{95B52218-9C46-4914-927F-C9FCFB396A81}" srcId="{E1F1DFB4-9375-48B8-B99B-DBE866CBF0B1}" destId="{0007EEC3-3181-421E-8806-29704756C016}" srcOrd="3" destOrd="0" parTransId="{EB06C2E8-96AC-478C-89C1-74E44A0E94FF}" sibTransId="{E459634E-3E18-45B4-AE85-E819DABD503C}"/>
    <dgm:cxn modelId="{4B47ECBF-634A-4E2C-867A-B173FAA906B2}" type="presOf" srcId="{2FCD294E-47FB-49DF-8B53-CDBD170E10A6}" destId="{6049934E-7F76-4DD9-A286-3B897B428B50}" srcOrd="0" destOrd="1" presId="urn:microsoft.com/office/officeart/2005/8/layout/cycle2"/>
    <dgm:cxn modelId="{5E11779A-A932-4ABF-9FDA-40BFCCB6BA42}" type="presOf" srcId="{76C717E2-1A26-4602-90BF-26C17A77993D}" destId="{82DD2608-EE19-4B54-AE50-82EB64CC8C79}" srcOrd="1" destOrd="0" presId="urn:microsoft.com/office/officeart/2005/8/layout/cycle2"/>
    <dgm:cxn modelId="{BF4EA6E2-6486-41CB-BFA6-75030CAECE22}" srcId="{6491FA1D-C54B-405B-9833-2FA25C75B0F7}" destId="{D00D95C6-4530-45C8-B9B9-88C4BAEC427B}" srcOrd="0" destOrd="0" parTransId="{451315C3-F31F-489B-94D2-D49B40391194}" sibTransId="{8B0104A4-51DC-47FB-ADFD-6774BD6AE892}"/>
    <dgm:cxn modelId="{04599A27-AD6F-464D-80DD-FEE1BE792948}" srcId="{6A23641E-5C0C-4B48-B8D4-A208FA4B0D9E}" destId="{E1F1DFB4-9375-48B8-B99B-DBE866CBF0B1}" srcOrd="1" destOrd="0" parTransId="{9FD241E4-65B2-4FF8-9676-0FF17BA9CE47}" sibTransId="{76C717E2-1A26-4602-90BF-26C17A77993D}"/>
    <dgm:cxn modelId="{F16CFB76-76A0-4BBA-A223-DC8187E9A7D3}" srcId="{6A23641E-5C0C-4B48-B8D4-A208FA4B0D9E}" destId="{6491FA1D-C54B-405B-9833-2FA25C75B0F7}" srcOrd="2" destOrd="0" parTransId="{DA1229D0-C543-478D-92F2-A56F6BF41A02}" sibTransId="{25C3042E-A7CB-4E35-B957-6BC9E944C993}"/>
    <dgm:cxn modelId="{D5E17C4B-BDFA-48B9-A8AC-4D03C6C21C34}" srcId="{E1F1DFB4-9375-48B8-B99B-DBE866CBF0B1}" destId="{2FCD294E-47FB-49DF-8B53-CDBD170E10A6}" srcOrd="0" destOrd="0" parTransId="{CBACEE6D-FD43-47F2-BEDC-21F5AE05A4DB}" sibTransId="{EE0E115F-B1DD-4B16-9F4E-E9759A47480B}"/>
    <dgm:cxn modelId="{10375CEB-C31C-45F9-8156-42EF8644EB63}" type="presOf" srcId="{E2A93237-F7F7-4B54-BA98-2157E7976FED}" destId="{C8CBDC7B-F3CF-4AA8-8356-9955B7D3F2EB}" srcOrd="0" destOrd="2" presId="urn:microsoft.com/office/officeart/2005/8/layout/cycle2"/>
    <dgm:cxn modelId="{F287B8E7-25F0-406C-A2FA-89CACAD15B67}" type="presOf" srcId="{0007EEC3-3181-421E-8806-29704756C016}" destId="{6049934E-7F76-4DD9-A286-3B897B428B50}" srcOrd="0" destOrd="4" presId="urn:microsoft.com/office/officeart/2005/8/layout/cycle2"/>
    <dgm:cxn modelId="{42AC276A-E18A-44FA-96C3-D59AC197B714}" type="presOf" srcId="{6A23641E-5C0C-4B48-B8D4-A208FA4B0D9E}" destId="{A9DC0D15-2B4B-4DFE-80EA-25F6E59F6B3D}" srcOrd="0" destOrd="0" presId="urn:microsoft.com/office/officeart/2005/8/layout/cycle2"/>
    <dgm:cxn modelId="{00FEEEA4-8C6B-46DC-B41C-CB2BE7E9F188}" srcId="{6491FA1D-C54B-405B-9833-2FA25C75B0F7}" destId="{E2A93237-F7F7-4B54-BA98-2157E7976FED}" srcOrd="1" destOrd="0" parTransId="{635CAF4F-5A69-4A39-972E-BF9B6A70FC0D}" sibTransId="{970F0A26-A622-4C62-97BF-08AC56DD7F3B}"/>
    <dgm:cxn modelId="{4BBBEE2D-B623-4483-B095-9B3868678206}" type="presOf" srcId="{6491FA1D-C54B-405B-9833-2FA25C75B0F7}" destId="{C8CBDC7B-F3CF-4AA8-8356-9955B7D3F2EB}" srcOrd="0" destOrd="0" presId="urn:microsoft.com/office/officeart/2005/8/layout/cycle2"/>
    <dgm:cxn modelId="{0CBE1C3A-503D-441D-ADF7-29F0957D716B}" type="presOf" srcId="{02C17C41-BCFC-49E8-932B-9EB17FAE9247}" destId="{C8CBDC7B-F3CF-4AA8-8356-9955B7D3F2EB}" srcOrd="0" destOrd="4" presId="urn:microsoft.com/office/officeart/2005/8/layout/cycle2"/>
    <dgm:cxn modelId="{29B891CC-FDD0-4A2E-B476-EC3BAA612CF9}" type="presOf" srcId="{4972E358-D681-4A3A-8078-7C0BE702F26B}" destId="{2C80F436-E119-4033-830C-30ED7BCB0FA1}" srcOrd="0" destOrd="0" presId="urn:microsoft.com/office/officeart/2005/8/layout/cycle2"/>
    <dgm:cxn modelId="{28933D5F-DBDB-4D17-8293-5BC505865632}" type="presOf" srcId="{6AF2A511-89FB-46A4-89A5-6289E50D4E30}" destId="{6049934E-7F76-4DD9-A286-3B897B428B50}" srcOrd="0" destOrd="2" presId="urn:microsoft.com/office/officeart/2005/8/layout/cycle2"/>
    <dgm:cxn modelId="{EA42F7C1-77FD-4B02-BFDE-9E9A77BFCD0C}" srcId="{E1F1DFB4-9375-48B8-B99B-DBE866CBF0B1}" destId="{8FFC039A-461C-4800-94F7-D8DEB9F6793D}" srcOrd="2" destOrd="0" parTransId="{2E693486-3DED-44E1-A0C4-0015356BDCBC}" sibTransId="{46678B24-C00C-4617-A2ED-76A7DFB550CA}"/>
    <dgm:cxn modelId="{AC353258-F36E-4C55-8780-B63AF214043E}" srcId="{E1F1DFB4-9375-48B8-B99B-DBE866CBF0B1}" destId="{6AF2A511-89FB-46A4-89A5-6289E50D4E30}" srcOrd="1" destOrd="0" parTransId="{FDE3C7DE-D884-491D-BB72-376591AFCF8C}" sibTransId="{CF812968-F028-4455-8A57-732452DA050F}"/>
    <dgm:cxn modelId="{A326E5B3-A935-4322-BDB4-9F84575D3609}" srcId="{6491FA1D-C54B-405B-9833-2FA25C75B0F7}" destId="{94E313E3-2718-4146-BF38-88C72B0143AA}" srcOrd="2" destOrd="0" parTransId="{15BFDEE5-5931-45A0-A1A3-687CEC4FFEE3}" sibTransId="{F995B802-53DC-4500-B6C7-8D99409EAD31}"/>
    <dgm:cxn modelId="{9788CF4E-DF15-468B-97AB-9A9052C9FD24}" srcId="{6491FA1D-C54B-405B-9833-2FA25C75B0F7}" destId="{02C17C41-BCFC-49E8-932B-9EB17FAE9247}" srcOrd="3" destOrd="0" parTransId="{8EB25021-B873-4B40-94F3-FFE5D57A1AB7}" sibTransId="{3DE19DF3-74A4-48BB-BDC7-466692C11987}"/>
    <dgm:cxn modelId="{B1EC210D-ED54-47C7-B736-CF990B8CFA8F}" type="presOf" srcId="{4972E358-D681-4A3A-8078-7C0BE702F26B}" destId="{B2B31AB1-34BE-462B-A1E3-68877ED2D870}" srcOrd="1" destOrd="0" presId="urn:microsoft.com/office/officeart/2005/8/layout/cycle2"/>
    <dgm:cxn modelId="{DF065A2A-088C-4C48-BA05-C0F8D372D817}" srcId="{6A23641E-5C0C-4B48-B8D4-A208FA4B0D9E}" destId="{118D1FE7-0E2C-4A84-83BA-23EE4382F3D2}" srcOrd="0" destOrd="0" parTransId="{D4FDEB3F-967D-4EE1-8E74-7BE1F40B1CAC}" sibTransId="{4972E358-D681-4A3A-8078-7C0BE702F26B}"/>
    <dgm:cxn modelId="{3892CB33-ABAD-42DD-B06F-5866D7F65453}" type="presOf" srcId="{94E313E3-2718-4146-BF38-88C72B0143AA}" destId="{C8CBDC7B-F3CF-4AA8-8356-9955B7D3F2EB}" srcOrd="0" destOrd="3" presId="urn:microsoft.com/office/officeart/2005/8/layout/cycle2"/>
    <dgm:cxn modelId="{48122236-3D69-423B-B3F9-602AE931EBE5}" type="presOf" srcId="{E1F1DFB4-9375-48B8-B99B-DBE866CBF0B1}" destId="{6049934E-7F76-4DD9-A286-3B897B428B50}" srcOrd="0" destOrd="0" presId="urn:microsoft.com/office/officeart/2005/8/layout/cycle2"/>
    <dgm:cxn modelId="{92FE831A-998E-4EB4-BD63-C2B092096AB5}" type="presOf" srcId="{8FFC039A-461C-4800-94F7-D8DEB9F6793D}" destId="{6049934E-7F76-4DD9-A286-3B897B428B50}" srcOrd="0" destOrd="3" presId="urn:microsoft.com/office/officeart/2005/8/layout/cycle2"/>
    <dgm:cxn modelId="{05FE03BE-EF1A-42AA-87AC-CF0E2C3AA125}" type="presOf" srcId="{D00D95C6-4530-45C8-B9B9-88C4BAEC427B}" destId="{C8CBDC7B-F3CF-4AA8-8356-9955B7D3F2EB}" srcOrd="0" destOrd="1" presId="urn:microsoft.com/office/officeart/2005/8/layout/cycle2"/>
    <dgm:cxn modelId="{283EDA24-BB58-4266-BA31-9ABC0E63CA9E}" type="presParOf" srcId="{A9DC0D15-2B4B-4DFE-80EA-25F6E59F6B3D}" destId="{1390BAD3-BCF2-4767-A19D-CA3C36BA2992}" srcOrd="0" destOrd="0" presId="urn:microsoft.com/office/officeart/2005/8/layout/cycle2"/>
    <dgm:cxn modelId="{600500E8-0392-4570-9D25-F3E8C8510C56}" type="presParOf" srcId="{A9DC0D15-2B4B-4DFE-80EA-25F6E59F6B3D}" destId="{2C80F436-E119-4033-830C-30ED7BCB0FA1}" srcOrd="1" destOrd="0" presId="urn:microsoft.com/office/officeart/2005/8/layout/cycle2"/>
    <dgm:cxn modelId="{98B531EA-D519-4619-BEB9-BD3677C9CC73}" type="presParOf" srcId="{2C80F436-E119-4033-830C-30ED7BCB0FA1}" destId="{B2B31AB1-34BE-462B-A1E3-68877ED2D870}" srcOrd="0" destOrd="0" presId="urn:microsoft.com/office/officeart/2005/8/layout/cycle2"/>
    <dgm:cxn modelId="{C7FDE467-72D5-4BA4-A205-430048A87891}" type="presParOf" srcId="{A9DC0D15-2B4B-4DFE-80EA-25F6E59F6B3D}" destId="{6049934E-7F76-4DD9-A286-3B897B428B50}" srcOrd="2" destOrd="0" presId="urn:microsoft.com/office/officeart/2005/8/layout/cycle2"/>
    <dgm:cxn modelId="{B271051F-4CE7-4222-A7ED-8D90F81BEE48}" type="presParOf" srcId="{A9DC0D15-2B4B-4DFE-80EA-25F6E59F6B3D}" destId="{DE3C4313-1EB0-40C9-A080-82797EE04E2C}" srcOrd="3" destOrd="0" presId="urn:microsoft.com/office/officeart/2005/8/layout/cycle2"/>
    <dgm:cxn modelId="{B63C135F-4D60-4118-A17B-59E3DF4CD8EC}" type="presParOf" srcId="{DE3C4313-1EB0-40C9-A080-82797EE04E2C}" destId="{82DD2608-EE19-4B54-AE50-82EB64CC8C79}" srcOrd="0" destOrd="0" presId="urn:microsoft.com/office/officeart/2005/8/layout/cycle2"/>
    <dgm:cxn modelId="{22C158D1-848F-425B-916D-917A21087B04}" type="presParOf" srcId="{A9DC0D15-2B4B-4DFE-80EA-25F6E59F6B3D}" destId="{C8CBDC7B-F3CF-4AA8-8356-9955B7D3F2EB}" srcOrd="4" destOrd="0" presId="urn:microsoft.com/office/officeart/2005/8/layout/cycle2"/>
    <dgm:cxn modelId="{142DBD93-DA7F-46C6-9F75-122AD62791DA}" type="presParOf" srcId="{A9DC0D15-2B4B-4DFE-80EA-25F6E59F6B3D}" destId="{12F0FBC3-CF87-4017-8092-E2C9738A2D5F}" srcOrd="5" destOrd="0" presId="urn:microsoft.com/office/officeart/2005/8/layout/cycle2"/>
    <dgm:cxn modelId="{9895B71E-DA55-4F9D-A56D-F417EE388820}" type="presParOf" srcId="{12F0FBC3-CF87-4017-8092-E2C9738A2D5F}" destId="{372DA9FB-87FA-444A-AFEC-8DD4940F1DD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7DA90B-2547-42FB-A84D-317FCAAF99C3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5671E479-132A-4495-9FA1-82B2C9741BB0}">
      <dgm:prSet phldrT="[Texto]" custT="1"/>
      <dgm:spPr>
        <a:solidFill>
          <a:srgbClr val="C00000"/>
        </a:solidFill>
      </dgm:spPr>
      <dgm:t>
        <a:bodyPr/>
        <a:lstStyle/>
        <a:p>
          <a:r>
            <a:rPr lang="es-ES" sz="4000" b="1" dirty="0"/>
            <a:t>social</a:t>
          </a:r>
        </a:p>
      </dgm:t>
    </dgm:pt>
    <dgm:pt modelId="{7278458F-AB5A-4B7B-9F73-9C97C2F73496}" type="parTrans" cxnId="{78A85E66-9A13-4FE1-A562-88B42996B32E}">
      <dgm:prSet/>
      <dgm:spPr/>
      <dgm:t>
        <a:bodyPr/>
        <a:lstStyle/>
        <a:p>
          <a:endParaRPr lang="es-ES"/>
        </a:p>
      </dgm:t>
    </dgm:pt>
    <dgm:pt modelId="{E266D750-EEE9-4F24-A531-142CA67DDB97}" type="sibTrans" cxnId="{78A85E66-9A13-4FE1-A562-88B42996B32E}">
      <dgm:prSet/>
      <dgm:spPr/>
      <dgm:t>
        <a:bodyPr/>
        <a:lstStyle/>
        <a:p>
          <a:endParaRPr lang="es-ES"/>
        </a:p>
      </dgm:t>
    </dgm:pt>
    <dgm:pt modelId="{27A30D21-7F17-4DCD-B5AD-291E8519578B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sz="4000" b="1" dirty="0"/>
            <a:t>pedagógica </a:t>
          </a:r>
          <a:r>
            <a:rPr lang="es-ES" sz="1800" b="1" dirty="0"/>
            <a:t>(educación para la salud)</a:t>
          </a:r>
        </a:p>
      </dgm:t>
    </dgm:pt>
    <dgm:pt modelId="{696C71DD-8D61-4FBE-84BA-4137134482EE}" type="parTrans" cxnId="{D719B164-27D4-4012-A515-2DD20417F97F}">
      <dgm:prSet/>
      <dgm:spPr/>
      <dgm:t>
        <a:bodyPr/>
        <a:lstStyle/>
        <a:p>
          <a:endParaRPr lang="es-ES"/>
        </a:p>
      </dgm:t>
    </dgm:pt>
    <dgm:pt modelId="{F6F078BA-D264-4418-89DA-51511400DA8A}" type="sibTrans" cxnId="{D719B164-27D4-4012-A515-2DD20417F97F}">
      <dgm:prSet/>
      <dgm:spPr/>
      <dgm:t>
        <a:bodyPr/>
        <a:lstStyle/>
        <a:p>
          <a:endParaRPr lang="es-ES"/>
        </a:p>
      </dgm:t>
    </dgm:pt>
    <dgm:pt modelId="{20D43960-B28C-4E57-A34E-266895C9109F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sz="4000" b="1" dirty="0"/>
            <a:t>psicológica</a:t>
          </a:r>
        </a:p>
      </dgm:t>
    </dgm:pt>
    <dgm:pt modelId="{1BEAAAB1-36E1-407C-97DF-055914106720}" type="parTrans" cxnId="{FD3B0C2E-FCF1-4B1F-965A-9A399FC9AC2E}">
      <dgm:prSet/>
      <dgm:spPr/>
      <dgm:t>
        <a:bodyPr/>
        <a:lstStyle/>
        <a:p>
          <a:endParaRPr lang="es-ES"/>
        </a:p>
      </dgm:t>
    </dgm:pt>
    <dgm:pt modelId="{802DA5CA-23E5-4907-8559-DC6546F86A4F}" type="sibTrans" cxnId="{FD3B0C2E-FCF1-4B1F-965A-9A399FC9AC2E}">
      <dgm:prSet/>
      <dgm:spPr/>
      <dgm:t>
        <a:bodyPr/>
        <a:lstStyle/>
        <a:p>
          <a:endParaRPr lang="es-ES"/>
        </a:p>
      </dgm:t>
    </dgm:pt>
    <dgm:pt modelId="{667C1468-5D3D-4F35-9123-E46DE0DD4B17}">
      <dgm:prSet phldrT="[Texto]" custT="1"/>
      <dgm:spPr/>
      <dgm:t>
        <a:bodyPr/>
        <a:lstStyle/>
        <a:p>
          <a:r>
            <a:rPr lang="es-ES" sz="4000" b="1" dirty="0"/>
            <a:t>formación continuada</a:t>
          </a:r>
        </a:p>
      </dgm:t>
    </dgm:pt>
    <dgm:pt modelId="{C395EEFB-179F-4E7D-BD9E-EB80D9A078EF}" type="parTrans" cxnId="{40BF5084-D110-4D2E-94AC-B05670B3B093}">
      <dgm:prSet/>
      <dgm:spPr/>
      <dgm:t>
        <a:bodyPr/>
        <a:lstStyle/>
        <a:p>
          <a:endParaRPr lang="es-ES"/>
        </a:p>
      </dgm:t>
    </dgm:pt>
    <dgm:pt modelId="{E3EA36F4-E3B0-4BA0-A2CF-BB0287C64A96}" type="sibTrans" cxnId="{40BF5084-D110-4D2E-94AC-B05670B3B093}">
      <dgm:prSet/>
      <dgm:spPr/>
      <dgm:t>
        <a:bodyPr/>
        <a:lstStyle/>
        <a:p>
          <a:endParaRPr lang="es-ES"/>
        </a:p>
      </dgm:t>
    </dgm:pt>
    <dgm:pt modelId="{5EC1D7B1-549F-488C-9F89-38E253C4CFFF}">
      <dgm:prSet phldrT="[Texto]" custT="1"/>
      <dgm:spPr>
        <a:solidFill>
          <a:schemeClr val="bg1"/>
        </a:solidFill>
      </dgm:spPr>
      <dgm:t>
        <a:bodyPr/>
        <a:lstStyle/>
        <a:p>
          <a:endParaRPr lang="es-ES" sz="5400" b="1" dirty="0">
            <a:solidFill>
              <a:schemeClr val="tx2">
                <a:lumMod val="75000"/>
              </a:schemeClr>
            </a:solidFill>
            <a:latin typeface="Mistral" pitchFamily="66" charset="0"/>
          </a:endParaRPr>
        </a:p>
      </dgm:t>
    </dgm:pt>
    <dgm:pt modelId="{07059114-2597-47CE-A452-45A1511299B0}" type="sibTrans" cxnId="{F8A1C983-928B-4F44-A9CA-43125B2483FC}">
      <dgm:prSet/>
      <dgm:spPr/>
      <dgm:t>
        <a:bodyPr/>
        <a:lstStyle/>
        <a:p>
          <a:endParaRPr lang="es-ES"/>
        </a:p>
      </dgm:t>
    </dgm:pt>
    <dgm:pt modelId="{108C3A28-68A0-458E-9AB5-BB1BDE9619FB}" type="parTrans" cxnId="{F8A1C983-928B-4F44-A9CA-43125B2483FC}">
      <dgm:prSet/>
      <dgm:spPr/>
      <dgm:t>
        <a:bodyPr/>
        <a:lstStyle/>
        <a:p>
          <a:endParaRPr lang="es-ES"/>
        </a:p>
      </dgm:t>
    </dgm:pt>
    <dgm:pt modelId="{E784BB57-57A3-4D15-8943-F25C27A5B2D5}" type="pres">
      <dgm:prSet presAssocID="{537DA90B-2547-42FB-A84D-317FCAAF99C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732E5BA-C022-45B1-A379-C6CA3BF9A1A3}" type="pres">
      <dgm:prSet presAssocID="{537DA90B-2547-42FB-A84D-317FCAAF99C3}" presName="matrix" presStyleCnt="0"/>
      <dgm:spPr/>
    </dgm:pt>
    <dgm:pt modelId="{85D4489C-9372-45CE-A529-6A626EC1F749}" type="pres">
      <dgm:prSet presAssocID="{537DA90B-2547-42FB-A84D-317FCAAF99C3}" presName="tile1" presStyleLbl="node1" presStyleIdx="0" presStyleCnt="4"/>
      <dgm:spPr/>
      <dgm:t>
        <a:bodyPr/>
        <a:lstStyle/>
        <a:p>
          <a:endParaRPr lang="es-ES"/>
        </a:p>
      </dgm:t>
    </dgm:pt>
    <dgm:pt modelId="{6FF43106-B5A4-4931-869F-5562A1A625DB}" type="pres">
      <dgm:prSet presAssocID="{537DA90B-2547-42FB-A84D-317FCAAF99C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011B74-C18B-4584-B572-121ECE661BBC}" type="pres">
      <dgm:prSet presAssocID="{537DA90B-2547-42FB-A84D-317FCAAF99C3}" presName="tile2" presStyleLbl="node1" presStyleIdx="1" presStyleCnt="4"/>
      <dgm:spPr/>
      <dgm:t>
        <a:bodyPr/>
        <a:lstStyle/>
        <a:p>
          <a:endParaRPr lang="es-ES"/>
        </a:p>
      </dgm:t>
    </dgm:pt>
    <dgm:pt modelId="{1FD95153-5B5E-4325-A405-EDC7D54BEB7F}" type="pres">
      <dgm:prSet presAssocID="{537DA90B-2547-42FB-A84D-317FCAAF99C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74DAF8-BB04-496A-8BA9-BDFAD1132B80}" type="pres">
      <dgm:prSet presAssocID="{537DA90B-2547-42FB-A84D-317FCAAF99C3}" presName="tile3" presStyleLbl="node1" presStyleIdx="2" presStyleCnt="4"/>
      <dgm:spPr/>
      <dgm:t>
        <a:bodyPr/>
        <a:lstStyle/>
        <a:p>
          <a:endParaRPr lang="es-ES"/>
        </a:p>
      </dgm:t>
    </dgm:pt>
    <dgm:pt modelId="{0943DCE4-2F02-4B04-B0BB-E8B70EA8B0D4}" type="pres">
      <dgm:prSet presAssocID="{537DA90B-2547-42FB-A84D-317FCAAF99C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C40AE1-7931-41C3-A368-EFD493D46A88}" type="pres">
      <dgm:prSet presAssocID="{537DA90B-2547-42FB-A84D-317FCAAF99C3}" presName="tile4" presStyleLbl="node1" presStyleIdx="3" presStyleCnt="4"/>
      <dgm:spPr/>
      <dgm:t>
        <a:bodyPr/>
        <a:lstStyle/>
        <a:p>
          <a:endParaRPr lang="es-ES"/>
        </a:p>
      </dgm:t>
    </dgm:pt>
    <dgm:pt modelId="{AF1EE730-E4AB-4B93-AE3E-E34967FE591D}" type="pres">
      <dgm:prSet presAssocID="{537DA90B-2547-42FB-A84D-317FCAAF99C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B01D44-EA2A-4BCC-A6BB-7E59ED315180}" type="pres">
      <dgm:prSet presAssocID="{537DA90B-2547-42FB-A84D-317FCAAF99C3}" presName="centerTile" presStyleLbl="fgShp" presStyleIdx="0" presStyleCnt="1" custFlipVert="1" custFlipHor="1" custScaleX="5287" custScaleY="11069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203B21D9-9447-4E59-8020-F358FB9D1C25}" type="presOf" srcId="{20D43960-B28C-4E57-A34E-266895C9109F}" destId="{0943DCE4-2F02-4B04-B0BB-E8B70EA8B0D4}" srcOrd="1" destOrd="0" presId="urn:microsoft.com/office/officeart/2005/8/layout/matrix1"/>
    <dgm:cxn modelId="{2DB73A05-A0C7-4E00-A909-755CCA84C9B5}" type="presOf" srcId="{27A30D21-7F17-4DCD-B5AD-291E8519578B}" destId="{1FD95153-5B5E-4325-A405-EDC7D54BEB7F}" srcOrd="1" destOrd="0" presId="urn:microsoft.com/office/officeart/2005/8/layout/matrix1"/>
    <dgm:cxn modelId="{A5905FFA-0975-4F71-B8F0-1B62AC783E48}" type="presOf" srcId="{667C1468-5D3D-4F35-9123-E46DE0DD4B17}" destId="{AF1EE730-E4AB-4B93-AE3E-E34967FE591D}" srcOrd="1" destOrd="0" presId="urn:microsoft.com/office/officeart/2005/8/layout/matrix1"/>
    <dgm:cxn modelId="{40BF5084-D110-4D2E-94AC-B05670B3B093}" srcId="{5EC1D7B1-549F-488C-9F89-38E253C4CFFF}" destId="{667C1468-5D3D-4F35-9123-E46DE0DD4B17}" srcOrd="3" destOrd="0" parTransId="{C395EEFB-179F-4E7D-BD9E-EB80D9A078EF}" sibTransId="{E3EA36F4-E3B0-4BA0-A2CF-BB0287C64A96}"/>
    <dgm:cxn modelId="{78A85E66-9A13-4FE1-A562-88B42996B32E}" srcId="{5EC1D7B1-549F-488C-9F89-38E253C4CFFF}" destId="{5671E479-132A-4495-9FA1-82B2C9741BB0}" srcOrd="0" destOrd="0" parTransId="{7278458F-AB5A-4B7B-9F73-9C97C2F73496}" sibTransId="{E266D750-EEE9-4F24-A531-142CA67DDB97}"/>
    <dgm:cxn modelId="{D719B164-27D4-4012-A515-2DD20417F97F}" srcId="{5EC1D7B1-549F-488C-9F89-38E253C4CFFF}" destId="{27A30D21-7F17-4DCD-B5AD-291E8519578B}" srcOrd="1" destOrd="0" parTransId="{696C71DD-8D61-4FBE-84BA-4137134482EE}" sibTransId="{F6F078BA-D264-4418-89DA-51511400DA8A}"/>
    <dgm:cxn modelId="{6A8AE887-5735-4CC8-81C2-B8F83D498EDC}" type="presOf" srcId="{5671E479-132A-4495-9FA1-82B2C9741BB0}" destId="{6FF43106-B5A4-4931-869F-5562A1A625DB}" srcOrd="1" destOrd="0" presId="urn:microsoft.com/office/officeart/2005/8/layout/matrix1"/>
    <dgm:cxn modelId="{F8A1C983-928B-4F44-A9CA-43125B2483FC}" srcId="{537DA90B-2547-42FB-A84D-317FCAAF99C3}" destId="{5EC1D7B1-549F-488C-9F89-38E253C4CFFF}" srcOrd="0" destOrd="0" parTransId="{108C3A28-68A0-458E-9AB5-BB1BDE9619FB}" sibTransId="{07059114-2597-47CE-A452-45A1511299B0}"/>
    <dgm:cxn modelId="{AC8CD5C1-67EF-4D1C-A61E-05BF15B53BA3}" type="presOf" srcId="{27A30D21-7F17-4DCD-B5AD-291E8519578B}" destId="{EE011B74-C18B-4584-B572-121ECE661BBC}" srcOrd="0" destOrd="0" presId="urn:microsoft.com/office/officeart/2005/8/layout/matrix1"/>
    <dgm:cxn modelId="{1EC09AEC-9BCE-44EC-AEF9-DDBB0436351F}" type="presOf" srcId="{5EC1D7B1-549F-488C-9F89-38E253C4CFFF}" destId="{06B01D44-EA2A-4BCC-A6BB-7E59ED315180}" srcOrd="0" destOrd="0" presId="urn:microsoft.com/office/officeart/2005/8/layout/matrix1"/>
    <dgm:cxn modelId="{DF63259D-9C60-48FC-9565-0DDA977B15CF}" type="presOf" srcId="{537DA90B-2547-42FB-A84D-317FCAAF99C3}" destId="{E784BB57-57A3-4D15-8943-F25C27A5B2D5}" srcOrd="0" destOrd="0" presId="urn:microsoft.com/office/officeart/2005/8/layout/matrix1"/>
    <dgm:cxn modelId="{DDDDAA30-3B9E-459E-B890-28890095692F}" type="presOf" srcId="{20D43960-B28C-4E57-A34E-266895C9109F}" destId="{A174DAF8-BB04-496A-8BA9-BDFAD1132B80}" srcOrd="0" destOrd="0" presId="urn:microsoft.com/office/officeart/2005/8/layout/matrix1"/>
    <dgm:cxn modelId="{74D1A394-934B-44C4-AB3A-9183CDB38AEF}" type="presOf" srcId="{5671E479-132A-4495-9FA1-82B2C9741BB0}" destId="{85D4489C-9372-45CE-A529-6A626EC1F749}" srcOrd="0" destOrd="0" presId="urn:microsoft.com/office/officeart/2005/8/layout/matrix1"/>
    <dgm:cxn modelId="{FD37AF25-425E-4D68-8891-21D68BD2C0FE}" type="presOf" srcId="{667C1468-5D3D-4F35-9123-E46DE0DD4B17}" destId="{61C40AE1-7931-41C3-A368-EFD493D46A88}" srcOrd="0" destOrd="0" presId="urn:microsoft.com/office/officeart/2005/8/layout/matrix1"/>
    <dgm:cxn modelId="{FD3B0C2E-FCF1-4B1F-965A-9A399FC9AC2E}" srcId="{5EC1D7B1-549F-488C-9F89-38E253C4CFFF}" destId="{20D43960-B28C-4E57-A34E-266895C9109F}" srcOrd="2" destOrd="0" parTransId="{1BEAAAB1-36E1-407C-97DF-055914106720}" sibTransId="{802DA5CA-23E5-4907-8559-DC6546F86A4F}"/>
    <dgm:cxn modelId="{C6F83548-EB79-4579-A22B-E3AA4780E8CF}" type="presParOf" srcId="{E784BB57-57A3-4D15-8943-F25C27A5B2D5}" destId="{5732E5BA-C022-45B1-A379-C6CA3BF9A1A3}" srcOrd="0" destOrd="0" presId="urn:microsoft.com/office/officeart/2005/8/layout/matrix1"/>
    <dgm:cxn modelId="{B5D35901-A8C5-4C3A-988D-E429532FE5D7}" type="presParOf" srcId="{5732E5BA-C022-45B1-A379-C6CA3BF9A1A3}" destId="{85D4489C-9372-45CE-A529-6A626EC1F749}" srcOrd="0" destOrd="0" presId="urn:microsoft.com/office/officeart/2005/8/layout/matrix1"/>
    <dgm:cxn modelId="{6BFE60F4-2B4E-4ACE-B6C0-ACB2E397AFBE}" type="presParOf" srcId="{5732E5BA-C022-45B1-A379-C6CA3BF9A1A3}" destId="{6FF43106-B5A4-4931-869F-5562A1A625DB}" srcOrd="1" destOrd="0" presId="urn:microsoft.com/office/officeart/2005/8/layout/matrix1"/>
    <dgm:cxn modelId="{1BA61FEA-E531-4948-9F53-E1A9761A2FF7}" type="presParOf" srcId="{5732E5BA-C022-45B1-A379-C6CA3BF9A1A3}" destId="{EE011B74-C18B-4584-B572-121ECE661BBC}" srcOrd="2" destOrd="0" presId="urn:microsoft.com/office/officeart/2005/8/layout/matrix1"/>
    <dgm:cxn modelId="{716FBF67-F5D8-476D-8BEF-B49EDF3B946D}" type="presParOf" srcId="{5732E5BA-C022-45B1-A379-C6CA3BF9A1A3}" destId="{1FD95153-5B5E-4325-A405-EDC7D54BEB7F}" srcOrd="3" destOrd="0" presId="urn:microsoft.com/office/officeart/2005/8/layout/matrix1"/>
    <dgm:cxn modelId="{B7FC5460-48F9-427E-9227-EC4F88905EDC}" type="presParOf" srcId="{5732E5BA-C022-45B1-A379-C6CA3BF9A1A3}" destId="{A174DAF8-BB04-496A-8BA9-BDFAD1132B80}" srcOrd="4" destOrd="0" presId="urn:microsoft.com/office/officeart/2005/8/layout/matrix1"/>
    <dgm:cxn modelId="{6ED954BA-E78C-4329-A919-31CC7B608D9F}" type="presParOf" srcId="{5732E5BA-C022-45B1-A379-C6CA3BF9A1A3}" destId="{0943DCE4-2F02-4B04-B0BB-E8B70EA8B0D4}" srcOrd="5" destOrd="0" presId="urn:microsoft.com/office/officeart/2005/8/layout/matrix1"/>
    <dgm:cxn modelId="{D1242DE2-EF17-4DEA-8636-0569C4E776B8}" type="presParOf" srcId="{5732E5BA-C022-45B1-A379-C6CA3BF9A1A3}" destId="{61C40AE1-7931-41C3-A368-EFD493D46A88}" srcOrd="6" destOrd="0" presId="urn:microsoft.com/office/officeart/2005/8/layout/matrix1"/>
    <dgm:cxn modelId="{D372571D-4B23-4BB6-9BB8-33BFC9D9AFF7}" type="presParOf" srcId="{5732E5BA-C022-45B1-A379-C6CA3BF9A1A3}" destId="{AF1EE730-E4AB-4B93-AE3E-E34967FE591D}" srcOrd="7" destOrd="0" presId="urn:microsoft.com/office/officeart/2005/8/layout/matrix1"/>
    <dgm:cxn modelId="{C9B147FA-6439-47F5-99B4-7DF0CE9CF61E}" type="presParOf" srcId="{E784BB57-57A3-4D15-8943-F25C27A5B2D5}" destId="{06B01D44-EA2A-4BCC-A6BB-7E59ED31518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C5B1A0-A32B-4C1F-88C1-8AC39CA65778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A3354C24-7B2C-4060-8EBF-DF4AF8E2DF83}">
      <dgm:prSet phldrT="[Texto]" custT="1"/>
      <dgm:spPr/>
      <dgm:t>
        <a:bodyPr/>
        <a:lstStyle/>
        <a:p>
          <a:r>
            <a:rPr lang="es-ES" sz="2400" b="1" dirty="0"/>
            <a:t>persona</a:t>
          </a:r>
        </a:p>
      </dgm:t>
    </dgm:pt>
    <dgm:pt modelId="{C0AA0EB7-EA53-4898-BAD8-53629B706B84}" type="parTrans" cxnId="{C5E66750-0083-4064-A791-71916A011980}">
      <dgm:prSet/>
      <dgm:spPr/>
      <dgm:t>
        <a:bodyPr/>
        <a:lstStyle/>
        <a:p>
          <a:endParaRPr lang="es-ES"/>
        </a:p>
      </dgm:t>
    </dgm:pt>
    <dgm:pt modelId="{3EBC9E2C-7998-4399-A41E-E0703A0B7376}" type="sibTrans" cxnId="{C5E66750-0083-4064-A791-71916A011980}">
      <dgm:prSet/>
      <dgm:spPr/>
      <dgm:t>
        <a:bodyPr/>
        <a:lstStyle/>
        <a:p>
          <a:endParaRPr lang="es-ES"/>
        </a:p>
      </dgm:t>
    </dgm:pt>
    <dgm:pt modelId="{46E72339-01FA-4E32-8B7F-6653091E0497}">
      <dgm:prSet phldrT="[Texto]" custT="1"/>
      <dgm:spPr/>
      <dgm:t>
        <a:bodyPr/>
        <a:lstStyle/>
        <a:p>
          <a:r>
            <a:rPr lang="es-ES" sz="2400" b="1" dirty="0"/>
            <a:t>Servicio psicopedagógico</a:t>
          </a:r>
        </a:p>
      </dgm:t>
    </dgm:pt>
    <dgm:pt modelId="{F330C09A-F752-4153-BD60-3769F325BA18}" type="parTrans" cxnId="{346E4E48-B83A-4E42-B466-F95AEA9FC935}">
      <dgm:prSet/>
      <dgm:spPr/>
      <dgm:t>
        <a:bodyPr/>
        <a:lstStyle/>
        <a:p>
          <a:endParaRPr lang="es-ES"/>
        </a:p>
      </dgm:t>
    </dgm:pt>
    <dgm:pt modelId="{3F83381E-10B7-4B13-B997-E6FF298A4352}" type="sibTrans" cxnId="{346E4E48-B83A-4E42-B466-F95AEA9FC935}">
      <dgm:prSet/>
      <dgm:spPr/>
      <dgm:t>
        <a:bodyPr/>
        <a:lstStyle/>
        <a:p>
          <a:endParaRPr lang="es-ES"/>
        </a:p>
      </dgm:t>
    </dgm:pt>
    <dgm:pt modelId="{9B2E8880-D025-4DFF-993A-F754FFA8FBC8}">
      <dgm:prSet phldrT="[Texto]" custT="1"/>
      <dgm:spPr/>
      <dgm:t>
        <a:bodyPr/>
        <a:lstStyle/>
        <a:p>
          <a:r>
            <a:rPr lang="es-ES" sz="2400" b="1" dirty="0"/>
            <a:t>hospital</a:t>
          </a:r>
        </a:p>
      </dgm:t>
    </dgm:pt>
    <dgm:pt modelId="{024BDE17-D76E-4564-A1D1-8ABF4FE2CA68}" type="parTrans" cxnId="{D4F12354-2947-4543-858E-52951B442C65}">
      <dgm:prSet/>
      <dgm:spPr/>
      <dgm:t>
        <a:bodyPr/>
        <a:lstStyle/>
        <a:p>
          <a:endParaRPr lang="es-ES"/>
        </a:p>
      </dgm:t>
    </dgm:pt>
    <dgm:pt modelId="{10DBF48D-8C5F-4A7D-9083-AB3F52570A56}" type="sibTrans" cxnId="{D4F12354-2947-4543-858E-52951B442C65}">
      <dgm:prSet/>
      <dgm:spPr/>
      <dgm:t>
        <a:bodyPr/>
        <a:lstStyle/>
        <a:p>
          <a:endParaRPr lang="es-ES"/>
        </a:p>
      </dgm:t>
    </dgm:pt>
    <dgm:pt modelId="{37CBE8B4-52CB-48DC-94DC-1E29ACDF4A2A}" type="pres">
      <dgm:prSet presAssocID="{34C5B1A0-A32B-4C1F-88C1-8AC39CA6577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D94F7496-BA8A-409E-9BA9-DF2413D381EB}" type="pres">
      <dgm:prSet presAssocID="{A3354C24-7B2C-4060-8EBF-DF4AF8E2DF83}" presName="Accent1" presStyleCnt="0"/>
      <dgm:spPr/>
    </dgm:pt>
    <dgm:pt modelId="{4B2573DD-0B11-43DA-9EA7-FE1DD709BF4F}" type="pres">
      <dgm:prSet presAssocID="{A3354C24-7B2C-4060-8EBF-DF4AF8E2DF83}" presName="Accent" presStyleLbl="node1" presStyleIdx="0" presStyleCnt="3"/>
      <dgm:spPr/>
    </dgm:pt>
    <dgm:pt modelId="{78990698-87CA-4B5A-B09D-2948D6D389A3}" type="pres">
      <dgm:prSet presAssocID="{A3354C24-7B2C-4060-8EBF-DF4AF8E2DF83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A47E00-0248-400A-BCA9-4F2A64E6C421}" type="pres">
      <dgm:prSet presAssocID="{46E72339-01FA-4E32-8B7F-6653091E0497}" presName="Accent2" presStyleCnt="0"/>
      <dgm:spPr/>
    </dgm:pt>
    <dgm:pt modelId="{C8336F0E-2357-4641-B13D-92C24DE911D8}" type="pres">
      <dgm:prSet presAssocID="{46E72339-01FA-4E32-8B7F-6653091E0497}" presName="Accent" presStyleLbl="node1" presStyleIdx="1" presStyleCnt="3"/>
      <dgm:spPr/>
    </dgm:pt>
    <dgm:pt modelId="{702D961F-93D3-4947-BFA8-8C5CABD95167}" type="pres">
      <dgm:prSet presAssocID="{46E72339-01FA-4E32-8B7F-6653091E0497}" presName="Parent2" presStyleLbl="revTx" presStyleIdx="1" presStyleCnt="3" custScaleX="160131" custLinFactNeighborX="26937" custLinFactNeighborY="-28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C4C158-BD27-486B-871E-A91D4C04D112}" type="pres">
      <dgm:prSet presAssocID="{9B2E8880-D025-4DFF-993A-F754FFA8FBC8}" presName="Accent3" presStyleCnt="0"/>
      <dgm:spPr/>
    </dgm:pt>
    <dgm:pt modelId="{0F186E88-508E-48F6-9D44-E30394E834F8}" type="pres">
      <dgm:prSet presAssocID="{9B2E8880-D025-4DFF-993A-F754FFA8FBC8}" presName="Accent" presStyleLbl="node1" presStyleIdx="2" presStyleCnt="3"/>
      <dgm:spPr/>
    </dgm:pt>
    <dgm:pt modelId="{B0ED1CA8-C3B5-4C78-B85A-92804782047C}" type="pres">
      <dgm:prSet presAssocID="{9B2E8880-D025-4DFF-993A-F754FFA8FBC8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5E66750-0083-4064-A791-71916A011980}" srcId="{34C5B1A0-A32B-4C1F-88C1-8AC39CA65778}" destId="{A3354C24-7B2C-4060-8EBF-DF4AF8E2DF83}" srcOrd="0" destOrd="0" parTransId="{C0AA0EB7-EA53-4898-BAD8-53629B706B84}" sibTransId="{3EBC9E2C-7998-4399-A41E-E0703A0B7376}"/>
    <dgm:cxn modelId="{329688E3-F12E-496E-A14B-47568CD351CF}" type="presOf" srcId="{9B2E8880-D025-4DFF-993A-F754FFA8FBC8}" destId="{B0ED1CA8-C3B5-4C78-B85A-92804782047C}" srcOrd="0" destOrd="0" presId="urn:microsoft.com/office/officeart/2009/layout/CircleArrowProcess"/>
    <dgm:cxn modelId="{71B6C1C7-5FC4-4F5B-B0E3-D0272985D59E}" type="presOf" srcId="{A3354C24-7B2C-4060-8EBF-DF4AF8E2DF83}" destId="{78990698-87CA-4B5A-B09D-2948D6D389A3}" srcOrd="0" destOrd="0" presId="urn:microsoft.com/office/officeart/2009/layout/CircleArrowProcess"/>
    <dgm:cxn modelId="{9591557E-370B-42C7-9E83-5B34AB986AC5}" type="presOf" srcId="{34C5B1A0-A32B-4C1F-88C1-8AC39CA65778}" destId="{37CBE8B4-52CB-48DC-94DC-1E29ACDF4A2A}" srcOrd="0" destOrd="0" presId="urn:microsoft.com/office/officeart/2009/layout/CircleArrowProcess"/>
    <dgm:cxn modelId="{346E4E48-B83A-4E42-B466-F95AEA9FC935}" srcId="{34C5B1A0-A32B-4C1F-88C1-8AC39CA65778}" destId="{46E72339-01FA-4E32-8B7F-6653091E0497}" srcOrd="1" destOrd="0" parTransId="{F330C09A-F752-4153-BD60-3769F325BA18}" sibTransId="{3F83381E-10B7-4B13-B997-E6FF298A4352}"/>
    <dgm:cxn modelId="{D4F12354-2947-4543-858E-52951B442C65}" srcId="{34C5B1A0-A32B-4C1F-88C1-8AC39CA65778}" destId="{9B2E8880-D025-4DFF-993A-F754FFA8FBC8}" srcOrd="2" destOrd="0" parTransId="{024BDE17-D76E-4564-A1D1-8ABF4FE2CA68}" sibTransId="{10DBF48D-8C5F-4A7D-9083-AB3F52570A56}"/>
    <dgm:cxn modelId="{3641B740-EB59-4675-A5FB-BEADFF239182}" type="presOf" srcId="{46E72339-01FA-4E32-8B7F-6653091E0497}" destId="{702D961F-93D3-4947-BFA8-8C5CABD95167}" srcOrd="0" destOrd="0" presId="urn:microsoft.com/office/officeart/2009/layout/CircleArrowProcess"/>
    <dgm:cxn modelId="{F30ADA25-9F91-4187-BB4A-1C05BFC1DA71}" type="presParOf" srcId="{37CBE8B4-52CB-48DC-94DC-1E29ACDF4A2A}" destId="{D94F7496-BA8A-409E-9BA9-DF2413D381EB}" srcOrd="0" destOrd="0" presId="urn:microsoft.com/office/officeart/2009/layout/CircleArrowProcess"/>
    <dgm:cxn modelId="{00913100-E5C8-44DC-9E0B-0DBE61A55A45}" type="presParOf" srcId="{D94F7496-BA8A-409E-9BA9-DF2413D381EB}" destId="{4B2573DD-0B11-43DA-9EA7-FE1DD709BF4F}" srcOrd="0" destOrd="0" presId="urn:microsoft.com/office/officeart/2009/layout/CircleArrowProcess"/>
    <dgm:cxn modelId="{37ED7FC5-3BBF-4D35-92EB-F8852BBD98E1}" type="presParOf" srcId="{37CBE8B4-52CB-48DC-94DC-1E29ACDF4A2A}" destId="{78990698-87CA-4B5A-B09D-2948D6D389A3}" srcOrd="1" destOrd="0" presId="urn:microsoft.com/office/officeart/2009/layout/CircleArrowProcess"/>
    <dgm:cxn modelId="{ED316D7F-3339-4E03-8830-920F10BFAA43}" type="presParOf" srcId="{37CBE8B4-52CB-48DC-94DC-1E29ACDF4A2A}" destId="{6BA47E00-0248-400A-BCA9-4F2A64E6C421}" srcOrd="2" destOrd="0" presId="urn:microsoft.com/office/officeart/2009/layout/CircleArrowProcess"/>
    <dgm:cxn modelId="{9B06315E-D52A-49A3-9DAF-4E15B45998C0}" type="presParOf" srcId="{6BA47E00-0248-400A-BCA9-4F2A64E6C421}" destId="{C8336F0E-2357-4641-B13D-92C24DE911D8}" srcOrd="0" destOrd="0" presId="urn:microsoft.com/office/officeart/2009/layout/CircleArrowProcess"/>
    <dgm:cxn modelId="{73CB2AC8-8FE5-4A13-974C-209D0E5F0F09}" type="presParOf" srcId="{37CBE8B4-52CB-48DC-94DC-1E29ACDF4A2A}" destId="{702D961F-93D3-4947-BFA8-8C5CABD95167}" srcOrd="3" destOrd="0" presId="urn:microsoft.com/office/officeart/2009/layout/CircleArrowProcess"/>
    <dgm:cxn modelId="{7EDC7AA1-497D-4661-8E9A-7D62B7B08F7F}" type="presParOf" srcId="{37CBE8B4-52CB-48DC-94DC-1E29ACDF4A2A}" destId="{A9C4C158-BD27-486B-871E-A91D4C04D112}" srcOrd="4" destOrd="0" presId="urn:microsoft.com/office/officeart/2009/layout/CircleArrowProcess"/>
    <dgm:cxn modelId="{14ABE65D-4F1A-4871-9A3D-202F97A992FB}" type="presParOf" srcId="{A9C4C158-BD27-486B-871E-A91D4C04D112}" destId="{0F186E88-508E-48F6-9D44-E30394E834F8}" srcOrd="0" destOrd="0" presId="urn:microsoft.com/office/officeart/2009/layout/CircleArrowProcess"/>
    <dgm:cxn modelId="{11EB7586-7F38-47B4-8F86-EA4FB1AA48C2}" type="presParOf" srcId="{37CBE8B4-52CB-48DC-94DC-1E29ACDF4A2A}" destId="{B0ED1CA8-C3B5-4C78-B85A-92804782047C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97B9D4-2406-4DE9-A54A-F7C6C5215F8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63BCE43D-7BFD-46BD-91F9-D49F2095160F}">
      <dgm:prSet custT="1"/>
      <dgm:spPr>
        <a:ln>
          <a:noFill/>
        </a:ln>
      </dgm:spPr>
      <dgm:t>
        <a:bodyPr/>
        <a:lstStyle/>
        <a:p>
          <a:pPr rtl="0"/>
          <a:r>
            <a:rPr lang="es-ES" sz="2000" dirty="0"/>
            <a:t>1. Estado de </a:t>
          </a:r>
          <a:r>
            <a:rPr lang="es-ES" sz="2000" b="1" dirty="0"/>
            <a:t>AGOTAMIENTO</a:t>
          </a:r>
          <a:r>
            <a:rPr lang="es-ES" sz="2000" dirty="0"/>
            <a:t> físico, emocional y mental</a:t>
          </a:r>
        </a:p>
      </dgm:t>
    </dgm:pt>
    <dgm:pt modelId="{7525EEEB-BFBF-441B-BFCB-272167694EC6}" type="parTrans" cxnId="{51E04143-052C-49F4-88D0-220F22F07260}">
      <dgm:prSet/>
      <dgm:spPr/>
      <dgm:t>
        <a:bodyPr/>
        <a:lstStyle/>
        <a:p>
          <a:endParaRPr lang="es-ES" sz="2000"/>
        </a:p>
      </dgm:t>
    </dgm:pt>
    <dgm:pt modelId="{5E9DA43B-DD33-4284-8DB8-5777B3EE7AFE}" type="sibTrans" cxnId="{51E04143-052C-49F4-88D0-220F22F07260}">
      <dgm:prSet/>
      <dgm:spPr/>
      <dgm:t>
        <a:bodyPr/>
        <a:lstStyle/>
        <a:p>
          <a:endParaRPr lang="es-ES" sz="2000"/>
        </a:p>
      </dgm:t>
    </dgm:pt>
    <dgm:pt modelId="{BEAF5212-514B-4F6E-8AF4-6E567DEEAD8F}">
      <dgm:prSet custT="1"/>
      <dgm:spPr>
        <a:ln>
          <a:noFill/>
        </a:ln>
      </dgm:spPr>
      <dgm:t>
        <a:bodyPr/>
        <a:lstStyle/>
        <a:p>
          <a:pPr rtl="0"/>
          <a:r>
            <a:rPr lang="es-ES" sz="2000" dirty="0"/>
            <a:t>2. Disminución de la  </a:t>
          </a:r>
          <a:r>
            <a:rPr lang="es-ES" sz="2000" b="1" dirty="0"/>
            <a:t>AUTOESTIMA  y FRUSTRACIÓN DE EXPECTATIVAS</a:t>
          </a:r>
          <a:endParaRPr lang="es-ES" sz="2000" dirty="0"/>
        </a:p>
      </dgm:t>
    </dgm:pt>
    <dgm:pt modelId="{CA433467-3414-43B7-BF44-645426F2937E}" type="parTrans" cxnId="{C08A0AAA-3749-4612-859B-42F806CB23E0}">
      <dgm:prSet/>
      <dgm:spPr/>
      <dgm:t>
        <a:bodyPr/>
        <a:lstStyle/>
        <a:p>
          <a:endParaRPr lang="es-ES" sz="2000"/>
        </a:p>
      </dgm:t>
    </dgm:pt>
    <dgm:pt modelId="{7222B54C-4A3E-445E-946A-F20DE95C2CE8}" type="sibTrans" cxnId="{C08A0AAA-3749-4612-859B-42F806CB23E0}">
      <dgm:prSet/>
      <dgm:spPr/>
      <dgm:t>
        <a:bodyPr/>
        <a:lstStyle/>
        <a:p>
          <a:endParaRPr lang="es-ES" sz="2000"/>
        </a:p>
      </dgm:t>
    </dgm:pt>
    <dgm:pt modelId="{A74BF077-04AC-4648-9B5C-9FC339819D7A}">
      <dgm:prSet custT="1"/>
      <dgm:spPr>
        <a:ln>
          <a:noFill/>
        </a:ln>
      </dgm:spPr>
      <dgm:t>
        <a:bodyPr/>
        <a:lstStyle/>
        <a:p>
          <a:pPr rtl="0"/>
          <a:r>
            <a:rPr lang="es-ES" sz="2000"/>
            <a:t>Y… puede provocar profundas </a:t>
          </a:r>
          <a:r>
            <a:rPr lang="es-ES" sz="2000" b="1"/>
            <a:t>DEPRESIONES</a:t>
          </a:r>
          <a:endParaRPr lang="es-ES" sz="2000"/>
        </a:p>
      </dgm:t>
    </dgm:pt>
    <dgm:pt modelId="{CF8B0045-B264-4EA9-BF62-8DD32A8D7553}" type="parTrans" cxnId="{754C20A3-56A8-46B7-8DE4-736BB01C787B}">
      <dgm:prSet/>
      <dgm:spPr/>
      <dgm:t>
        <a:bodyPr/>
        <a:lstStyle/>
        <a:p>
          <a:endParaRPr lang="es-ES" sz="2000"/>
        </a:p>
      </dgm:t>
    </dgm:pt>
    <dgm:pt modelId="{9FC8DF05-6218-46C1-A779-3F945357B5E4}" type="sibTrans" cxnId="{754C20A3-56A8-46B7-8DE4-736BB01C787B}">
      <dgm:prSet/>
      <dgm:spPr/>
      <dgm:t>
        <a:bodyPr/>
        <a:lstStyle/>
        <a:p>
          <a:endParaRPr lang="es-ES" sz="2000"/>
        </a:p>
      </dgm:t>
    </dgm:pt>
    <dgm:pt modelId="{7366EFB8-A27B-495B-8499-13BFEC5C56D3}">
      <dgm:prSet custT="1"/>
      <dgm:spPr>
        <a:ln>
          <a:noFill/>
        </a:ln>
      </dgm:spPr>
      <dgm:t>
        <a:bodyPr/>
        <a:lstStyle/>
        <a:p>
          <a:pPr rtl="0"/>
          <a:r>
            <a:rPr lang="es-ES" sz="2000" b="1" dirty="0"/>
            <a:t>3. DESPERSONALIZACIÓN</a:t>
          </a:r>
          <a:r>
            <a:rPr lang="es-ES" sz="2000" dirty="0"/>
            <a:t>: actitudes negativas en relación con los usuarios/clientes, se da un incremento de la irritabilidad, y pérdida de motivación e interés. Por el endurecimiento de las relaciones puede llegar a la deshumanización en el trato. </a:t>
          </a:r>
        </a:p>
      </dgm:t>
    </dgm:pt>
    <dgm:pt modelId="{062B1C41-1A84-4BCF-A687-EAFF99D8C52D}" type="parTrans" cxnId="{7B02443C-C10F-426A-91BB-8B01E82DC626}">
      <dgm:prSet/>
      <dgm:spPr/>
      <dgm:t>
        <a:bodyPr/>
        <a:lstStyle/>
        <a:p>
          <a:endParaRPr lang="es-ES" sz="2000"/>
        </a:p>
      </dgm:t>
    </dgm:pt>
    <dgm:pt modelId="{4FF5927D-5615-47A2-9BBE-06F10C3505C1}" type="sibTrans" cxnId="{7B02443C-C10F-426A-91BB-8B01E82DC626}">
      <dgm:prSet/>
      <dgm:spPr/>
      <dgm:t>
        <a:bodyPr/>
        <a:lstStyle/>
        <a:p>
          <a:endParaRPr lang="es-ES" sz="2000"/>
        </a:p>
      </dgm:t>
    </dgm:pt>
    <dgm:pt modelId="{9AF0C826-0CC0-406C-9566-9C08021EDFBC}">
      <dgm:prSet custT="1"/>
      <dgm:spPr>
        <a:ln>
          <a:noFill/>
        </a:ln>
      </dgm:spPr>
      <dgm:t>
        <a:bodyPr/>
        <a:lstStyle/>
        <a:p>
          <a:pPr rtl="0"/>
          <a:r>
            <a:rPr lang="es-ES" sz="2000" dirty="0"/>
            <a:t>4. Manifestaciones de </a:t>
          </a:r>
          <a:r>
            <a:rPr lang="es-ES" sz="2000" b="1" dirty="0"/>
            <a:t>ESTRÉS</a:t>
          </a:r>
          <a:r>
            <a:rPr lang="es-ES" sz="2000" dirty="0"/>
            <a:t> a nivel fisiológico, cognitivo y comportamiento.</a:t>
          </a:r>
        </a:p>
      </dgm:t>
    </dgm:pt>
    <dgm:pt modelId="{E5164BD2-78DC-4946-80D9-410AFF1F0795}" type="parTrans" cxnId="{32A52055-6A1C-416C-8D40-38577E31A864}">
      <dgm:prSet/>
      <dgm:spPr/>
      <dgm:t>
        <a:bodyPr/>
        <a:lstStyle/>
        <a:p>
          <a:endParaRPr lang="es-ES" sz="2000"/>
        </a:p>
      </dgm:t>
    </dgm:pt>
    <dgm:pt modelId="{64855A1F-8846-475A-AD19-56D18E779E6F}" type="sibTrans" cxnId="{32A52055-6A1C-416C-8D40-38577E31A864}">
      <dgm:prSet/>
      <dgm:spPr/>
      <dgm:t>
        <a:bodyPr/>
        <a:lstStyle/>
        <a:p>
          <a:endParaRPr lang="es-ES" sz="2000"/>
        </a:p>
      </dgm:t>
    </dgm:pt>
    <dgm:pt modelId="{D32213C2-AA79-4941-9036-C5F1E9CCF424}" type="pres">
      <dgm:prSet presAssocID="{F497B9D4-2406-4DE9-A54A-F7C6C5215F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553AFA9-0259-4C52-9EB4-E4C71F3D7D6F}" type="pres">
      <dgm:prSet presAssocID="{63BCE43D-7BFD-46BD-91F9-D49F2095160F}" presName="parentText" presStyleLbl="node1" presStyleIdx="0" presStyleCnt="5" custScaleY="5517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7EB75A-C7AC-4CD4-996D-23643A5A49ED}" type="pres">
      <dgm:prSet presAssocID="{5E9DA43B-DD33-4284-8DB8-5777B3EE7AFE}" presName="spacer" presStyleCnt="0"/>
      <dgm:spPr/>
    </dgm:pt>
    <dgm:pt modelId="{7EC43208-7902-4051-B721-CF2573D257E7}" type="pres">
      <dgm:prSet presAssocID="{BEAF5212-514B-4F6E-8AF4-6E567DEEAD8F}" presName="parentText" presStyleLbl="node1" presStyleIdx="1" presStyleCnt="5" custScaleY="7157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6A1E3E-20D8-47A7-8107-3A3165FD72D1}" type="pres">
      <dgm:prSet presAssocID="{7222B54C-4A3E-445E-946A-F20DE95C2CE8}" presName="spacer" presStyleCnt="0"/>
      <dgm:spPr/>
    </dgm:pt>
    <dgm:pt modelId="{8C26A6F8-F9B9-433D-B2A3-EC8948F8CAB9}" type="pres">
      <dgm:prSet presAssocID="{7366EFB8-A27B-495B-8499-13BFEC5C56D3}" presName="parentText" presStyleLbl="node1" presStyleIdx="2" presStyleCnt="5" custScaleY="15335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34379E-464A-4751-9C6C-311ED1EC6E70}" type="pres">
      <dgm:prSet presAssocID="{4FF5927D-5615-47A2-9BBE-06F10C3505C1}" presName="spacer" presStyleCnt="0"/>
      <dgm:spPr/>
    </dgm:pt>
    <dgm:pt modelId="{8E867D34-B451-4B8D-BCE3-2E4DB7699178}" type="pres">
      <dgm:prSet presAssocID="{9AF0C826-0CC0-406C-9566-9C08021EDFB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E1BDFA-7786-443C-9EB5-A6B801B2F77F}" type="pres">
      <dgm:prSet presAssocID="{64855A1F-8846-475A-AD19-56D18E779E6F}" presName="spacer" presStyleCnt="0"/>
      <dgm:spPr/>
    </dgm:pt>
    <dgm:pt modelId="{883D1162-05CF-4C42-919D-EF5DB8A1FE6C}" type="pres">
      <dgm:prSet presAssocID="{A74BF077-04AC-4648-9B5C-9FC339819D7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4A58B20-90CC-403E-ACD6-B7F6EB082EA6}" type="presOf" srcId="{BEAF5212-514B-4F6E-8AF4-6E567DEEAD8F}" destId="{7EC43208-7902-4051-B721-CF2573D257E7}" srcOrd="0" destOrd="0" presId="urn:microsoft.com/office/officeart/2005/8/layout/vList2"/>
    <dgm:cxn modelId="{0E6701DC-F552-4B82-82FE-7DEAC2DAC0EF}" type="presOf" srcId="{F497B9D4-2406-4DE9-A54A-F7C6C5215F89}" destId="{D32213C2-AA79-4941-9036-C5F1E9CCF424}" srcOrd="0" destOrd="0" presId="urn:microsoft.com/office/officeart/2005/8/layout/vList2"/>
    <dgm:cxn modelId="{E7A23A73-29B1-4661-813F-ED5A90C321DC}" type="presOf" srcId="{7366EFB8-A27B-495B-8499-13BFEC5C56D3}" destId="{8C26A6F8-F9B9-433D-B2A3-EC8948F8CAB9}" srcOrd="0" destOrd="0" presId="urn:microsoft.com/office/officeart/2005/8/layout/vList2"/>
    <dgm:cxn modelId="{51E04143-052C-49F4-88D0-220F22F07260}" srcId="{F497B9D4-2406-4DE9-A54A-F7C6C5215F89}" destId="{63BCE43D-7BFD-46BD-91F9-D49F2095160F}" srcOrd="0" destOrd="0" parTransId="{7525EEEB-BFBF-441B-BFCB-272167694EC6}" sibTransId="{5E9DA43B-DD33-4284-8DB8-5777B3EE7AFE}"/>
    <dgm:cxn modelId="{AADD5698-BEA6-4E84-8CC5-D207B23A0D7E}" type="presOf" srcId="{63BCE43D-7BFD-46BD-91F9-D49F2095160F}" destId="{1553AFA9-0259-4C52-9EB4-E4C71F3D7D6F}" srcOrd="0" destOrd="0" presId="urn:microsoft.com/office/officeart/2005/8/layout/vList2"/>
    <dgm:cxn modelId="{32A52055-6A1C-416C-8D40-38577E31A864}" srcId="{F497B9D4-2406-4DE9-A54A-F7C6C5215F89}" destId="{9AF0C826-0CC0-406C-9566-9C08021EDFBC}" srcOrd="3" destOrd="0" parTransId="{E5164BD2-78DC-4946-80D9-410AFF1F0795}" sibTransId="{64855A1F-8846-475A-AD19-56D18E779E6F}"/>
    <dgm:cxn modelId="{7B02443C-C10F-426A-91BB-8B01E82DC626}" srcId="{F497B9D4-2406-4DE9-A54A-F7C6C5215F89}" destId="{7366EFB8-A27B-495B-8499-13BFEC5C56D3}" srcOrd="2" destOrd="0" parTransId="{062B1C41-1A84-4BCF-A687-EAFF99D8C52D}" sibTransId="{4FF5927D-5615-47A2-9BBE-06F10C3505C1}"/>
    <dgm:cxn modelId="{754C20A3-56A8-46B7-8DE4-736BB01C787B}" srcId="{F497B9D4-2406-4DE9-A54A-F7C6C5215F89}" destId="{A74BF077-04AC-4648-9B5C-9FC339819D7A}" srcOrd="4" destOrd="0" parTransId="{CF8B0045-B264-4EA9-BF62-8DD32A8D7553}" sibTransId="{9FC8DF05-6218-46C1-A779-3F945357B5E4}"/>
    <dgm:cxn modelId="{C08A0AAA-3749-4612-859B-42F806CB23E0}" srcId="{F497B9D4-2406-4DE9-A54A-F7C6C5215F89}" destId="{BEAF5212-514B-4F6E-8AF4-6E567DEEAD8F}" srcOrd="1" destOrd="0" parTransId="{CA433467-3414-43B7-BF44-645426F2937E}" sibTransId="{7222B54C-4A3E-445E-946A-F20DE95C2CE8}"/>
    <dgm:cxn modelId="{CD7B6B6B-0B86-4EF0-959D-8AA7A4D0F171}" type="presOf" srcId="{A74BF077-04AC-4648-9B5C-9FC339819D7A}" destId="{883D1162-05CF-4C42-919D-EF5DB8A1FE6C}" srcOrd="0" destOrd="0" presId="urn:microsoft.com/office/officeart/2005/8/layout/vList2"/>
    <dgm:cxn modelId="{068F1648-DE46-4ACF-8AA7-A8AD84E47B5F}" type="presOf" srcId="{9AF0C826-0CC0-406C-9566-9C08021EDFBC}" destId="{8E867D34-B451-4B8D-BCE3-2E4DB7699178}" srcOrd="0" destOrd="0" presId="urn:microsoft.com/office/officeart/2005/8/layout/vList2"/>
    <dgm:cxn modelId="{BF8EFAB0-ECD5-43D5-AB61-A718C4B2B311}" type="presParOf" srcId="{D32213C2-AA79-4941-9036-C5F1E9CCF424}" destId="{1553AFA9-0259-4C52-9EB4-E4C71F3D7D6F}" srcOrd="0" destOrd="0" presId="urn:microsoft.com/office/officeart/2005/8/layout/vList2"/>
    <dgm:cxn modelId="{AB9705C9-64DC-4DA2-9EA8-AB73E0446E79}" type="presParOf" srcId="{D32213C2-AA79-4941-9036-C5F1E9CCF424}" destId="{B67EB75A-C7AC-4CD4-996D-23643A5A49ED}" srcOrd="1" destOrd="0" presId="urn:microsoft.com/office/officeart/2005/8/layout/vList2"/>
    <dgm:cxn modelId="{E891A24E-1E01-4C08-BAEE-0D7CA0BB3513}" type="presParOf" srcId="{D32213C2-AA79-4941-9036-C5F1E9CCF424}" destId="{7EC43208-7902-4051-B721-CF2573D257E7}" srcOrd="2" destOrd="0" presId="urn:microsoft.com/office/officeart/2005/8/layout/vList2"/>
    <dgm:cxn modelId="{282859D1-D72D-40E1-B500-B072002F4E40}" type="presParOf" srcId="{D32213C2-AA79-4941-9036-C5F1E9CCF424}" destId="{506A1E3E-20D8-47A7-8107-3A3165FD72D1}" srcOrd="3" destOrd="0" presId="urn:microsoft.com/office/officeart/2005/8/layout/vList2"/>
    <dgm:cxn modelId="{49062F54-8862-4E4A-93C4-2269E7BAAD76}" type="presParOf" srcId="{D32213C2-AA79-4941-9036-C5F1E9CCF424}" destId="{8C26A6F8-F9B9-433D-B2A3-EC8948F8CAB9}" srcOrd="4" destOrd="0" presId="urn:microsoft.com/office/officeart/2005/8/layout/vList2"/>
    <dgm:cxn modelId="{B988CA50-E8B8-485B-BE8F-E55E653B544A}" type="presParOf" srcId="{D32213C2-AA79-4941-9036-C5F1E9CCF424}" destId="{2534379E-464A-4751-9C6C-311ED1EC6E70}" srcOrd="5" destOrd="0" presId="urn:microsoft.com/office/officeart/2005/8/layout/vList2"/>
    <dgm:cxn modelId="{7CA1F53A-8CD7-418D-8346-E49CAD48C1A8}" type="presParOf" srcId="{D32213C2-AA79-4941-9036-C5F1E9CCF424}" destId="{8E867D34-B451-4B8D-BCE3-2E4DB7699178}" srcOrd="6" destOrd="0" presId="urn:microsoft.com/office/officeart/2005/8/layout/vList2"/>
    <dgm:cxn modelId="{4A22B4AA-0699-41F0-8E43-F0EDD160C355}" type="presParOf" srcId="{D32213C2-AA79-4941-9036-C5F1E9CCF424}" destId="{0AE1BDFA-7786-443C-9EB5-A6B801B2F77F}" srcOrd="7" destOrd="0" presId="urn:microsoft.com/office/officeart/2005/8/layout/vList2"/>
    <dgm:cxn modelId="{F457EB8E-52B2-4D74-A059-7D5685265F56}" type="presParOf" srcId="{D32213C2-AA79-4941-9036-C5F1E9CCF424}" destId="{883D1162-05CF-4C42-919D-EF5DB8A1FE6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FD93568-50F4-4B7B-8453-1EFABF416388}" type="doc">
      <dgm:prSet loTypeId="urn:microsoft.com/office/officeart/2005/8/layout/hierarchy2" loCatId="hierarchy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25CFABC7-49DF-4052-96F6-73B75499A559}">
      <dgm:prSet phldrT="[Texto]"/>
      <dgm:spPr/>
      <dgm:t>
        <a:bodyPr/>
        <a:lstStyle/>
        <a:p>
          <a:r>
            <a:rPr lang="es-ES" dirty="0"/>
            <a:t>Amenaza real (corto tiempo)</a:t>
          </a:r>
        </a:p>
      </dgm:t>
    </dgm:pt>
    <dgm:pt modelId="{96FD8BB7-9798-4CD9-B914-F61D9DAAF54B}" type="parTrans" cxnId="{FA94BC76-1F3E-4228-870F-1F5F44250174}">
      <dgm:prSet/>
      <dgm:spPr/>
      <dgm:t>
        <a:bodyPr/>
        <a:lstStyle/>
        <a:p>
          <a:endParaRPr lang="es-ES"/>
        </a:p>
      </dgm:t>
    </dgm:pt>
    <dgm:pt modelId="{99FE6269-523C-4416-8CBF-B70382EB59A0}" type="sibTrans" cxnId="{FA94BC76-1F3E-4228-870F-1F5F44250174}">
      <dgm:prSet/>
      <dgm:spPr/>
      <dgm:t>
        <a:bodyPr/>
        <a:lstStyle/>
        <a:p>
          <a:endParaRPr lang="es-ES"/>
        </a:p>
      </dgm:t>
    </dgm:pt>
    <dgm:pt modelId="{ECF75BB1-43A2-4B67-8935-C085047930E4}">
      <dgm:prSet phldrT="[Texto]"/>
      <dgm:spPr/>
      <dgm:t>
        <a:bodyPr/>
        <a:lstStyle/>
        <a:p>
          <a:r>
            <a:rPr lang="es-ES" dirty="0"/>
            <a:t>Activa energía esencial para sobrevivir</a:t>
          </a:r>
        </a:p>
      </dgm:t>
    </dgm:pt>
    <dgm:pt modelId="{57EC4CA3-0162-4772-84D5-F169D1134410}" type="parTrans" cxnId="{17DE4967-2BFE-4328-943E-45FF7EF4883E}">
      <dgm:prSet/>
      <dgm:spPr/>
      <dgm:t>
        <a:bodyPr/>
        <a:lstStyle/>
        <a:p>
          <a:endParaRPr lang="es-ES"/>
        </a:p>
      </dgm:t>
    </dgm:pt>
    <dgm:pt modelId="{E8918D68-3C2B-4465-ADA2-CAF0598538E0}" type="sibTrans" cxnId="{17DE4967-2BFE-4328-943E-45FF7EF4883E}">
      <dgm:prSet/>
      <dgm:spPr/>
      <dgm:t>
        <a:bodyPr/>
        <a:lstStyle/>
        <a:p>
          <a:endParaRPr lang="es-ES"/>
        </a:p>
      </dgm:t>
    </dgm:pt>
    <dgm:pt modelId="{DE8D4EFC-6490-4F03-864F-BC43F1E25040}">
      <dgm:prSet phldrT="[Texto]"/>
      <dgm:spPr/>
      <dgm:t>
        <a:bodyPr/>
        <a:lstStyle/>
        <a:p>
          <a:r>
            <a:rPr lang="es-ES" dirty="0"/>
            <a:t>Desactiva/inhibe energía no esencial para sobrevivir</a:t>
          </a:r>
        </a:p>
      </dgm:t>
    </dgm:pt>
    <dgm:pt modelId="{859DEF2E-FF71-412C-B5DB-B5AE9364E10B}" type="parTrans" cxnId="{1BCEEBC6-3874-4D3D-91EA-5AABF5C1EF00}">
      <dgm:prSet/>
      <dgm:spPr/>
      <dgm:t>
        <a:bodyPr/>
        <a:lstStyle/>
        <a:p>
          <a:endParaRPr lang="es-ES"/>
        </a:p>
      </dgm:t>
    </dgm:pt>
    <dgm:pt modelId="{5B5BFACB-52E7-40C1-989A-5C75602D9192}" type="sibTrans" cxnId="{1BCEEBC6-3874-4D3D-91EA-5AABF5C1EF00}">
      <dgm:prSet/>
      <dgm:spPr/>
      <dgm:t>
        <a:bodyPr/>
        <a:lstStyle/>
        <a:p>
          <a:endParaRPr lang="es-ES"/>
        </a:p>
      </dgm:t>
    </dgm:pt>
    <dgm:pt modelId="{6F755D39-5DA2-4361-9780-FDB1E5D13CBD}">
      <dgm:prSet phldrT="[Texto]"/>
      <dgm:spPr/>
      <dgm:t>
        <a:bodyPr/>
        <a:lstStyle/>
        <a:p>
          <a:r>
            <a:rPr lang="es-ES" dirty="0"/>
            <a:t>Amenaza no real (largo tiempo)</a:t>
          </a:r>
        </a:p>
      </dgm:t>
    </dgm:pt>
    <dgm:pt modelId="{63012617-3F87-44A1-AD94-EE2A7BEDCC61}" type="parTrans" cxnId="{0589E9CF-69C5-4E1D-9A63-B868D5E3CB16}">
      <dgm:prSet/>
      <dgm:spPr/>
      <dgm:t>
        <a:bodyPr/>
        <a:lstStyle/>
        <a:p>
          <a:endParaRPr lang="es-ES"/>
        </a:p>
      </dgm:t>
    </dgm:pt>
    <dgm:pt modelId="{7BCCB2F1-1200-45DA-99C1-81D66ED8C171}" type="sibTrans" cxnId="{0589E9CF-69C5-4E1D-9A63-B868D5E3CB16}">
      <dgm:prSet/>
      <dgm:spPr/>
      <dgm:t>
        <a:bodyPr/>
        <a:lstStyle/>
        <a:p>
          <a:endParaRPr lang="es-ES"/>
        </a:p>
      </dgm:t>
    </dgm:pt>
    <dgm:pt modelId="{A3269B46-7B54-408D-941B-9D283DD1FCA5}">
      <dgm:prSet phldrT="[Texto]"/>
      <dgm:spPr/>
      <dgm:t>
        <a:bodyPr/>
        <a:lstStyle/>
        <a:p>
          <a:r>
            <a:rPr lang="es-ES" dirty="0"/>
            <a:t>Preocupaciones</a:t>
          </a:r>
        </a:p>
      </dgm:t>
    </dgm:pt>
    <dgm:pt modelId="{8BD3A7CB-A3AD-4389-BA89-3609F38D78D8}" type="parTrans" cxnId="{C5B23ED9-2547-4A15-A0FC-018DF04FCED2}">
      <dgm:prSet/>
      <dgm:spPr/>
      <dgm:t>
        <a:bodyPr/>
        <a:lstStyle/>
        <a:p>
          <a:endParaRPr lang="es-ES"/>
        </a:p>
      </dgm:t>
    </dgm:pt>
    <dgm:pt modelId="{C02907EF-2D6A-4D5B-A171-71745CFD8CEA}" type="sibTrans" cxnId="{C5B23ED9-2547-4A15-A0FC-018DF04FCED2}">
      <dgm:prSet/>
      <dgm:spPr/>
      <dgm:t>
        <a:bodyPr/>
        <a:lstStyle/>
        <a:p>
          <a:endParaRPr lang="es-ES"/>
        </a:p>
      </dgm:t>
    </dgm:pt>
    <dgm:pt modelId="{12E0186C-A168-4245-BB43-720112D27806}">
      <dgm:prSet phldrT="[Texto]" custT="1"/>
      <dgm:spPr/>
      <dgm:t>
        <a:bodyPr/>
        <a:lstStyle/>
        <a:p>
          <a:r>
            <a:rPr lang="es-ES" sz="3000"/>
            <a:t>estrés</a:t>
          </a:r>
          <a:endParaRPr lang="es-ES" sz="3000" dirty="0"/>
        </a:p>
      </dgm:t>
    </dgm:pt>
    <dgm:pt modelId="{6447174A-E13D-4DC0-B106-148F7E32E550}" type="sibTrans" cxnId="{14582122-FEA1-4408-9F4E-1F8052AAD5B2}">
      <dgm:prSet/>
      <dgm:spPr/>
      <dgm:t>
        <a:bodyPr/>
        <a:lstStyle/>
        <a:p>
          <a:endParaRPr lang="es-ES"/>
        </a:p>
      </dgm:t>
    </dgm:pt>
    <dgm:pt modelId="{DD748EA4-EC3A-430E-BB59-FA040794977B}" type="parTrans" cxnId="{14582122-FEA1-4408-9F4E-1F8052AAD5B2}">
      <dgm:prSet/>
      <dgm:spPr/>
      <dgm:t>
        <a:bodyPr/>
        <a:lstStyle/>
        <a:p>
          <a:endParaRPr lang="es-ES"/>
        </a:p>
      </dgm:t>
    </dgm:pt>
    <dgm:pt modelId="{D5E22314-3422-44EF-8458-92158D791BAE}">
      <dgm:prSet phldrT="[Texto]"/>
      <dgm:spPr/>
      <dgm:t>
        <a:bodyPr/>
        <a:lstStyle/>
        <a:p>
          <a:r>
            <a:rPr lang="es-ES" dirty="0"/>
            <a:t>Músculos</a:t>
          </a:r>
        </a:p>
      </dgm:t>
    </dgm:pt>
    <dgm:pt modelId="{2B2030DA-F27C-46D8-9C1C-85138AB21596}" type="parTrans" cxnId="{BEE17212-1828-4CF7-95EC-5F8EC203170F}">
      <dgm:prSet/>
      <dgm:spPr/>
      <dgm:t>
        <a:bodyPr/>
        <a:lstStyle/>
        <a:p>
          <a:endParaRPr lang="es-ES"/>
        </a:p>
      </dgm:t>
    </dgm:pt>
    <dgm:pt modelId="{8836B3EA-D809-47E9-992A-256B38B0DA4E}" type="sibTrans" cxnId="{BEE17212-1828-4CF7-95EC-5F8EC203170F}">
      <dgm:prSet/>
      <dgm:spPr/>
      <dgm:t>
        <a:bodyPr/>
        <a:lstStyle/>
        <a:p>
          <a:endParaRPr lang="es-ES"/>
        </a:p>
      </dgm:t>
    </dgm:pt>
    <dgm:pt modelId="{C14E7D5C-4473-41CF-AD29-3E92253CB388}">
      <dgm:prSet phldrT="[Texto]"/>
      <dgm:spPr/>
      <dgm:t>
        <a:bodyPr/>
        <a:lstStyle/>
        <a:p>
          <a:r>
            <a:rPr lang="es-ES" dirty="0"/>
            <a:t>Presión sanguínea</a:t>
          </a:r>
        </a:p>
      </dgm:t>
    </dgm:pt>
    <dgm:pt modelId="{9374333E-CD19-457A-8D58-6FC11EAE6592}" type="parTrans" cxnId="{D0A20864-073A-4CF0-B530-1A8F5007870B}">
      <dgm:prSet/>
      <dgm:spPr/>
      <dgm:t>
        <a:bodyPr/>
        <a:lstStyle/>
        <a:p>
          <a:endParaRPr lang="es-ES"/>
        </a:p>
      </dgm:t>
    </dgm:pt>
    <dgm:pt modelId="{EDD5E12A-32FC-40F0-88E7-1EF0DEEC6B12}" type="sibTrans" cxnId="{D0A20864-073A-4CF0-B530-1A8F5007870B}">
      <dgm:prSet/>
      <dgm:spPr/>
      <dgm:t>
        <a:bodyPr/>
        <a:lstStyle/>
        <a:p>
          <a:endParaRPr lang="es-ES"/>
        </a:p>
      </dgm:t>
    </dgm:pt>
    <dgm:pt modelId="{CA305551-F37D-47C4-AEB7-0BDA754F8E4C}">
      <dgm:prSet phldrT="[Texto]"/>
      <dgm:spPr/>
      <dgm:t>
        <a:bodyPr/>
        <a:lstStyle/>
        <a:p>
          <a:r>
            <a:rPr lang="es-ES" dirty="0"/>
            <a:t>Digestión</a:t>
          </a:r>
        </a:p>
      </dgm:t>
    </dgm:pt>
    <dgm:pt modelId="{9512315E-8622-4A9B-BD51-5950E5D21C8D}" type="parTrans" cxnId="{81635A5A-D0D1-49BA-993B-83381FC765DE}">
      <dgm:prSet/>
      <dgm:spPr/>
      <dgm:t>
        <a:bodyPr/>
        <a:lstStyle/>
        <a:p>
          <a:endParaRPr lang="es-ES"/>
        </a:p>
      </dgm:t>
    </dgm:pt>
    <dgm:pt modelId="{D187E92F-E5FF-4419-9093-9867DF5BC252}" type="sibTrans" cxnId="{81635A5A-D0D1-49BA-993B-83381FC765DE}">
      <dgm:prSet/>
      <dgm:spPr/>
      <dgm:t>
        <a:bodyPr/>
        <a:lstStyle/>
        <a:p>
          <a:endParaRPr lang="es-ES"/>
        </a:p>
      </dgm:t>
    </dgm:pt>
    <dgm:pt modelId="{DC702582-1572-4638-A435-46AF76579C54}">
      <dgm:prSet phldrT="[Texto]"/>
      <dgm:spPr/>
      <dgm:t>
        <a:bodyPr/>
        <a:lstStyle/>
        <a:p>
          <a:r>
            <a:rPr lang="es-ES" dirty="0"/>
            <a:t>Sexo</a:t>
          </a:r>
        </a:p>
      </dgm:t>
    </dgm:pt>
    <dgm:pt modelId="{E28D63E4-03FB-4736-A2EE-A92A686E97A1}" type="parTrans" cxnId="{0D7CF9C7-479B-4121-9238-705B2E6CB010}">
      <dgm:prSet/>
      <dgm:spPr/>
      <dgm:t>
        <a:bodyPr/>
        <a:lstStyle/>
        <a:p>
          <a:endParaRPr lang="es-ES"/>
        </a:p>
      </dgm:t>
    </dgm:pt>
    <dgm:pt modelId="{8A333FD9-4EE7-4804-BB7F-943403A184FC}" type="sibTrans" cxnId="{0D7CF9C7-479B-4121-9238-705B2E6CB010}">
      <dgm:prSet/>
      <dgm:spPr/>
      <dgm:t>
        <a:bodyPr/>
        <a:lstStyle/>
        <a:p>
          <a:endParaRPr lang="es-ES"/>
        </a:p>
      </dgm:t>
    </dgm:pt>
    <dgm:pt modelId="{463BD788-5CF7-4528-8C29-7A5E86C683E9}">
      <dgm:prSet phldrT="[Texto]"/>
      <dgm:spPr/>
      <dgm:t>
        <a:bodyPr/>
        <a:lstStyle/>
        <a:p>
          <a:r>
            <a:rPr lang="es-ES" dirty="0"/>
            <a:t>Crecimiento</a:t>
          </a:r>
        </a:p>
      </dgm:t>
    </dgm:pt>
    <dgm:pt modelId="{5FB38D93-6D46-40E2-A499-A59E24113E7B}" type="parTrans" cxnId="{532F86A7-2E4A-43EC-A9B9-EF373663A272}">
      <dgm:prSet/>
      <dgm:spPr/>
      <dgm:t>
        <a:bodyPr/>
        <a:lstStyle/>
        <a:p>
          <a:endParaRPr lang="es-ES"/>
        </a:p>
      </dgm:t>
    </dgm:pt>
    <dgm:pt modelId="{69DF222E-4E51-448F-B9E8-56BADDF86125}" type="sibTrans" cxnId="{532F86A7-2E4A-43EC-A9B9-EF373663A272}">
      <dgm:prSet/>
      <dgm:spPr/>
      <dgm:t>
        <a:bodyPr/>
        <a:lstStyle/>
        <a:p>
          <a:endParaRPr lang="es-ES"/>
        </a:p>
      </dgm:t>
    </dgm:pt>
    <dgm:pt modelId="{77FC21A5-933B-4366-8979-60CCADA7730E}">
      <dgm:prSet phldrT="[Texto]"/>
      <dgm:spPr/>
      <dgm:t>
        <a:bodyPr/>
        <a:lstStyle/>
        <a:p>
          <a:r>
            <a:rPr lang="es-ES" dirty="0"/>
            <a:t>inmunidad</a:t>
          </a:r>
        </a:p>
      </dgm:t>
    </dgm:pt>
    <dgm:pt modelId="{72BC5F62-B6F2-4094-8833-E2D36CCC16EE}" type="parTrans" cxnId="{6F34C130-4929-4E0A-914A-17DB7E38ACE5}">
      <dgm:prSet/>
      <dgm:spPr/>
      <dgm:t>
        <a:bodyPr/>
        <a:lstStyle/>
        <a:p>
          <a:endParaRPr lang="es-ES"/>
        </a:p>
      </dgm:t>
    </dgm:pt>
    <dgm:pt modelId="{4363269A-CC63-44AA-B038-8AE4DB3FE7C1}" type="sibTrans" cxnId="{6F34C130-4929-4E0A-914A-17DB7E38ACE5}">
      <dgm:prSet/>
      <dgm:spPr/>
      <dgm:t>
        <a:bodyPr/>
        <a:lstStyle/>
        <a:p>
          <a:endParaRPr lang="es-ES"/>
        </a:p>
      </dgm:t>
    </dgm:pt>
    <dgm:pt modelId="{BA23F0B6-6633-461A-9E56-C7D996FE895C}">
      <dgm:prSet phldrT="[Texto]" custT="1"/>
      <dgm:spPr/>
      <dgm:t>
        <a:bodyPr/>
        <a:lstStyle/>
        <a:p>
          <a:r>
            <a:rPr lang="es-ES" sz="2000" dirty="0"/>
            <a:t>Consecuencias devastadoras</a:t>
          </a:r>
        </a:p>
      </dgm:t>
    </dgm:pt>
    <dgm:pt modelId="{40B8C962-116C-4E8A-B9CA-D9343628737C}" type="parTrans" cxnId="{E2461278-7731-4737-8E40-72E237142D5B}">
      <dgm:prSet/>
      <dgm:spPr/>
      <dgm:t>
        <a:bodyPr/>
        <a:lstStyle/>
        <a:p>
          <a:endParaRPr lang="es-ES"/>
        </a:p>
      </dgm:t>
    </dgm:pt>
    <dgm:pt modelId="{4EEC0A13-CC02-4F1A-8034-8F1D9AA44993}" type="sibTrans" cxnId="{E2461278-7731-4737-8E40-72E237142D5B}">
      <dgm:prSet/>
      <dgm:spPr/>
      <dgm:t>
        <a:bodyPr/>
        <a:lstStyle/>
        <a:p>
          <a:endParaRPr lang="es-ES"/>
        </a:p>
      </dgm:t>
    </dgm:pt>
    <dgm:pt modelId="{AC8D111A-6BBE-4C6A-9238-A5A0E80C593B}" type="pres">
      <dgm:prSet presAssocID="{EFD93568-50F4-4B7B-8453-1EFABF41638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4127C7F-E73F-44E8-AC7B-7B3FF2776E44}" type="pres">
      <dgm:prSet presAssocID="{12E0186C-A168-4245-BB43-720112D27806}" presName="root1" presStyleCnt="0"/>
      <dgm:spPr/>
    </dgm:pt>
    <dgm:pt modelId="{C9453942-9F5A-4ED7-9528-79EBA80A6975}" type="pres">
      <dgm:prSet presAssocID="{12E0186C-A168-4245-BB43-720112D27806}" presName="LevelOneTextNode" presStyleLbl="node0" presStyleIdx="0" presStyleCnt="1" custScaleX="88162" custLinFactX="-10221" custLinFactNeighborX="-100000" custLinFactNeighborY="-198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096E9F2-5515-47E4-BF84-46A4DB73BF57}" type="pres">
      <dgm:prSet presAssocID="{12E0186C-A168-4245-BB43-720112D27806}" presName="level2hierChild" presStyleCnt="0"/>
      <dgm:spPr/>
    </dgm:pt>
    <dgm:pt modelId="{B8D13A26-4DCC-4EA1-95F6-55CFEBCB1CDE}" type="pres">
      <dgm:prSet presAssocID="{96FD8BB7-9798-4CD9-B914-F61D9DAAF54B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DA23EBEB-5CB1-4C94-A139-4F2F1744CB92}" type="pres">
      <dgm:prSet presAssocID="{96FD8BB7-9798-4CD9-B914-F61D9DAAF54B}" presName="connTx" presStyleLbl="parChTrans1D2" presStyleIdx="0" presStyleCnt="2"/>
      <dgm:spPr/>
      <dgm:t>
        <a:bodyPr/>
        <a:lstStyle/>
        <a:p>
          <a:endParaRPr lang="es-ES"/>
        </a:p>
      </dgm:t>
    </dgm:pt>
    <dgm:pt modelId="{1E3DA8C4-A3B4-41FB-8A0D-D73E8A5F793D}" type="pres">
      <dgm:prSet presAssocID="{25CFABC7-49DF-4052-96F6-73B75499A559}" presName="root2" presStyleCnt="0"/>
      <dgm:spPr/>
    </dgm:pt>
    <dgm:pt modelId="{DC9763D7-AF1E-49A3-A2E3-F7AD76817A8A}" type="pres">
      <dgm:prSet presAssocID="{25CFABC7-49DF-4052-96F6-73B75499A559}" presName="LevelTwoTextNode" presStyleLbl="node2" presStyleIdx="0" presStyleCnt="2" custLinFactNeighborX="-32368" custLinFactNeighborY="43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95389F8-D8B5-4953-98FE-715CFEF26D12}" type="pres">
      <dgm:prSet presAssocID="{25CFABC7-49DF-4052-96F6-73B75499A559}" presName="level3hierChild" presStyleCnt="0"/>
      <dgm:spPr/>
    </dgm:pt>
    <dgm:pt modelId="{0E3A12FE-EA22-4699-9DD9-7261B7F7C6F8}" type="pres">
      <dgm:prSet presAssocID="{57EC4CA3-0162-4772-84D5-F169D1134410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09586114-2766-497C-9C30-E18370075638}" type="pres">
      <dgm:prSet presAssocID="{57EC4CA3-0162-4772-84D5-F169D1134410}" presName="connTx" presStyleLbl="parChTrans1D3" presStyleIdx="0" presStyleCnt="3"/>
      <dgm:spPr/>
      <dgm:t>
        <a:bodyPr/>
        <a:lstStyle/>
        <a:p>
          <a:endParaRPr lang="es-ES"/>
        </a:p>
      </dgm:t>
    </dgm:pt>
    <dgm:pt modelId="{0576AB6A-AC6A-4608-8CC5-7334993D2264}" type="pres">
      <dgm:prSet presAssocID="{ECF75BB1-43A2-4B67-8935-C085047930E4}" presName="root2" presStyleCnt="0"/>
      <dgm:spPr/>
    </dgm:pt>
    <dgm:pt modelId="{B9665ADE-55BE-4DED-B864-2D31AA1B83DB}" type="pres">
      <dgm:prSet presAssocID="{ECF75BB1-43A2-4B67-8935-C085047930E4}" presName="LevelTwoTextNode" presStyleLbl="node3" presStyleIdx="0" presStyleCnt="3" custScaleX="199832" custScaleY="801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BFA52FE-F777-4F50-AF33-AC43C8B105AC}" type="pres">
      <dgm:prSet presAssocID="{ECF75BB1-43A2-4B67-8935-C085047930E4}" presName="level3hierChild" presStyleCnt="0"/>
      <dgm:spPr/>
    </dgm:pt>
    <dgm:pt modelId="{D25FE478-E494-43D8-B961-A8F6B76AD49F}" type="pres">
      <dgm:prSet presAssocID="{2B2030DA-F27C-46D8-9C1C-85138AB21596}" presName="conn2-1" presStyleLbl="parChTrans1D4" presStyleIdx="0" presStyleCnt="7"/>
      <dgm:spPr/>
      <dgm:t>
        <a:bodyPr/>
        <a:lstStyle/>
        <a:p>
          <a:endParaRPr lang="es-ES"/>
        </a:p>
      </dgm:t>
    </dgm:pt>
    <dgm:pt modelId="{B81D82B0-F72F-4686-87A0-3DF337472E3E}" type="pres">
      <dgm:prSet presAssocID="{2B2030DA-F27C-46D8-9C1C-85138AB21596}" presName="connTx" presStyleLbl="parChTrans1D4" presStyleIdx="0" presStyleCnt="7"/>
      <dgm:spPr/>
      <dgm:t>
        <a:bodyPr/>
        <a:lstStyle/>
        <a:p>
          <a:endParaRPr lang="es-ES"/>
        </a:p>
      </dgm:t>
    </dgm:pt>
    <dgm:pt modelId="{E5A7BFF0-90B6-4FFB-A2AC-ABC96D6DF852}" type="pres">
      <dgm:prSet presAssocID="{D5E22314-3422-44EF-8458-92158D791BAE}" presName="root2" presStyleCnt="0"/>
      <dgm:spPr/>
    </dgm:pt>
    <dgm:pt modelId="{B8D690D1-2170-4C48-930E-AFEE2AF6DF94}" type="pres">
      <dgm:prSet presAssocID="{D5E22314-3422-44EF-8458-92158D791BAE}" presName="LevelTwoTextNode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1EBC1F-3CE5-4C61-9C94-393DE9EC53A6}" type="pres">
      <dgm:prSet presAssocID="{D5E22314-3422-44EF-8458-92158D791BAE}" presName="level3hierChild" presStyleCnt="0"/>
      <dgm:spPr/>
    </dgm:pt>
    <dgm:pt modelId="{A74998E3-CF78-4E51-95A7-547391AF43AC}" type="pres">
      <dgm:prSet presAssocID="{9374333E-CD19-457A-8D58-6FC11EAE6592}" presName="conn2-1" presStyleLbl="parChTrans1D4" presStyleIdx="1" presStyleCnt="7"/>
      <dgm:spPr/>
      <dgm:t>
        <a:bodyPr/>
        <a:lstStyle/>
        <a:p>
          <a:endParaRPr lang="es-ES"/>
        </a:p>
      </dgm:t>
    </dgm:pt>
    <dgm:pt modelId="{4CD577C4-9E73-43FF-ACAA-DA607CEFD6E2}" type="pres">
      <dgm:prSet presAssocID="{9374333E-CD19-457A-8D58-6FC11EAE6592}" presName="connTx" presStyleLbl="parChTrans1D4" presStyleIdx="1" presStyleCnt="7"/>
      <dgm:spPr/>
      <dgm:t>
        <a:bodyPr/>
        <a:lstStyle/>
        <a:p>
          <a:endParaRPr lang="es-ES"/>
        </a:p>
      </dgm:t>
    </dgm:pt>
    <dgm:pt modelId="{ABC62172-65C8-4BE3-8AFF-533F1D20206D}" type="pres">
      <dgm:prSet presAssocID="{C14E7D5C-4473-41CF-AD29-3E92253CB388}" presName="root2" presStyleCnt="0"/>
      <dgm:spPr/>
    </dgm:pt>
    <dgm:pt modelId="{60CC5637-003D-48D2-A16E-33E14798C865}" type="pres">
      <dgm:prSet presAssocID="{C14E7D5C-4473-41CF-AD29-3E92253CB388}" presName="LevelTwoTextNode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F7620A-9607-4645-8A49-EEDFD43FA123}" type="pres">
      <dgm:prSet presAssocID="{C14E7D5C-4473-41CF-AD29-3E92253CB388}" presName="level3hierChild" presStyleCnt="0"/>
      <dgm:spPr/>
    </dgm:pt>
    <dgm:pt modelId="{062ED894-7E74-449F-93ED-DBD434379465}" type="pres">
      <dgm:prSet presAssocID="{859DEF2E-FF71-412C-B5DB-B5AE9364E10B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6E993E7C-7E31-4933-8944-28708B08475E}" type="pres">
      <dgm:prSet presAssocID="{859DEF2E-FF71-412C-B5DB-B5AE9364E10B}" presName="connTx" presStyleLbl="parChTrans1D3" presStyleIdx="1" presStyleCnt="3"/>
      <dgm:spPr/>
      <dgm:t>
        <a:bodyPr/>
        <a:lstStyle/>
        <a:p>
          <a:endParaRPr lang="es-ES"/>
        </a:p>
      </dgm:t>
    </dgm:pt>
    <dgm:pt modelId="{948835F7-E193-4E47-A0E1-4B4B54EB1827}" type="pres">
      <dgm:prSet presAssocID="{DE8D4EFC-6490-4F03-864F-BC43F1E25040}" presName="root2" presStyleCnt="0"/>
      <dgm:spPr/>
    </dgm:pt>
    <dgm:pt modelId="{9E18AA88-220E-4149-A4D0-7D3BEABCFEFB}" type="pres">
      <dgm:prSet presAssocID="{DE8D4EFC-6490-4F03-864F-BC43F1E25040}" presName="LevelTwoTextNode" presStyleLbl="node3" presStyleIdx="1" presStyleCnt="3" custScaleX="199888" custScaleY="115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1BD0C36-9E7C-44B7-8934-84A9CA28E8A5}" type="pres">
      <dgm:prSet presAssocID="{DE8D4EFC-6490-4F03-864F-BC43F1E25040}" presName="level3hierChild" presStyleCnt="0"/>
      <dgm:spPr/>
    </dgm:pt>
    <dgm:pt modelId="{50EA9753-1864-4AAE-BA54-337CA938A21E}" type="pres">
      <dgm:prSet presAssocID="{9512315E-8622-4A9B-BD51-5950E5D21C8D}" presName="conn2-1" presStyleLbl="parChTrans1D4" presStyleIdx="2" presStyleCnt="7"/>
      <dgm:spPr/>
      <dgm:t>
        <a:bodyPr/>
        <a:lstStyle/>
        <a:p>
          <a:endParaRPr lang="es-ES"/>
        </a:p>
      </dgm:t>
    </dgm:pt>
    <dgm:pt modelId="{2E34DE62-5E8A-4C9C-A955-F26C236895A9}" type="pres">
      <dgm:prSet presAssocID="{9512315E-8622-4A9B-BD51-5950E5D21C8D}" presName="connTx" presStyleLbl="parChTrans1D4" presStyleIdx="2" presStyleCnt="7"/>
      <dgm:spPr/>
      <dgm:t>
        <a:bodyPr/>
        <a:lstStyle/>
        <a:p>
          <a:endParaRPr lang="es-ES"/>
        </a:p>
      </dgm:t>
    </dgm:pt>
    <dgm:pt modelId="{7E3DB2C1-88CC-42C1-BEC7-B52F750CB8B2}" type="pres">
      <dgm:prSet presAssocID="{CA305551-F37D-47C4-AEB7-0BDA754F8E4C}" presName="root2" presStyleCnt="0"/>
      <dgm:spPr/>
    </dgm:pt>
    <dgm:pt modelId="{541B596B-9536-4319-AD08-5390D82FF249}" type="pres">
      <dgm:prSet presAssocID="{CA305551-F37D-47C4-AEB7-0BDA754F8E4C}" presName="LevelTwoTextNode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4B5C87-921F-460D-8536-4FD726AC54B8}" type="pres">
      <dgm:prSet presAssocID="{CA305551-F37D-47C4-AEB7-0BDA754F8E4C}" presName="level3hierChild" presStyleCnt="0"/>
      <dgm:spPr/>
    </dgm:pt>
    <dgm:pt modelId="{D2374B4A-2B75-40D3-81DB-B033689AD5F3}" type="pres">
      <dgm:prSet presAssocID="{E28D63E4-03FB-4736-A2EE-A92A686E97A1}" presName="conn2-1" presStyleLbl="parChTrans1D4" presStyleIdx="3" presStyleCnt="7"/>
      <dgm:spPr/>
      <dgm:t>
        <a:bodyPr/>
        <a:lstStyle/>
        <a:p>
          <a:endParaRPr lang="es-ES"/>
        </a:p>
      </dgm:t>
    </dgm:pt>
    <dgm:pt modelId="{AC4DC80F-D80F-42D1-990B-CE630833399C}" type="pres">
      <dgm:prSet presAssocID="{E28D63E4-03FB-4736-A2EE-A92A686E97A1}" presName="connTx" presStyleLbl="parChTrans1D4" presStyleIdx="3" presStyleCnt="7"/>
      <dgm:spPr/>
      <dgm:t>
        <a:bodyPr/>
        <a:lstStyle/>
        <a:p>
          <a:endParaRPr lang="es-ES"/>
        </a:p>
      </dgm:t>
    </dgm:pt>
    <dgm:pt modelId="{5E56AEBA-8FF9-4942-9827-7E3A9C5FB284}" type="pres">
      <dgm:prSet presAssocID="{DC702582-1572-4638-A435-46AF76579C54}" presName="root2" presStyleCnt="0"/>
      <dgm:spPr/>
    </dgm:pt>
    <dgm:pt modelId="{22A80674-CCDE-45F5-96F4-A84976DD6EB6}" type="pres">
      <dgm:prSet presAssocID="{DC702582-1572-4638-A435-46AF76579C54}" presName="LevelTwoTextNode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ABC133-1005-4EFC-A629-864F88705230}" type="pres">
      <dgm:prSet presAssocID="{DC702582-1572-4638-A435-46AF76579C54}" presName="level3hierChild" presStyleCnt="0"/>
      <dgm:spPr/>
    </dgm:pt>
    <dgm:pt modelId="{DE8AA7FF-05A9-4CF8-A179-9F53E793AFC9}" type="pres">
      <dgm:prSet presAssocID="{5FB38D93-6D46-40E2-A499-A59E24113E7B}" presName="conn2-1" presStyleLbl="parChTrans1D4" presStyleIdx="4" presStyleCnt="7"/>
      <dgm:spPr/>
      <dgm:t>
        <a:bodyPr/>
        <a:lstStyle/>
        <a:p>
          <a:endParaRPr lang="es-ES"/>
        </a:p>
      </dgm:t>
    </dgm:pt>
    <dgm:pt modelId="{A49D552D-5F44-4DCC-BA1D-FE5FDB448E8E}" type="pres">
      <dgm:prSet presAssocID="{5FB38D93-6D46-40E2-A499-A59E24113E7B}" presName="connTx" presStyleLbl="parChTrans1D4" presStyleIdx="4" presStyleCnt="7"/>
      <dgm:spPr/>
      <dgm:t>
        <a:bodyPr/>
        <a:lstStyle/>
        <a:p>
          <a:endParaRPr lang="es-ES"/>
        </a:p>
      </dgm:t>
    </dgm:pt>
    <dgm:pt modelId="{51C13131-8E5C-4AB9-AD19-D5AE6BE24127}" type="pres">
      <dgm:prSet presAssocID="{463BD788-5CF7-4528-8C29-7A5E86C683E9}" presName="root2" presStyleCnt="0"/>
      <dgm:spPr/>
    </dgm:pt>
    <dgm:pt modelId="{C053A637-F707-4098-8BCD-B4DF0A4F9484}" type="pres">
      <dgm:prSet presAssocID="{463BD788-5CF7-4528-8C29-7A5E86C683E9}" presName="LevelTwoTextNode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9812FD6-C0B0-4376-B441-375B7A883A3B}" type="pres">
      <dgm:prSet presAssocID="{463BD788-5CF7-4528-8C29-7A5E86C683E9}" presName="level3hierChild" presStyleCnt="0"/>
      <dgm:spPr/>
    </dgm:pt>
    <dgm:pt modelId="{F8FA6750-F0D4-4F99-8AF6-51A01A871316}" type="pres">
      <dgm:prSet presAssocID="{72BC5F62-B6F2-4094-8833-E2D36CCC16EE}" presName="conn2-1" presStyleLbl="parChTrans1D4" presStyleIdx="5" presStyleCnt="7"/>
      <dgm:spPr/>
      <dgm:t>
        <a:bodyPr/>
        <a:lstStyle/>
        <a:p>
          <a:endParaRPr lang="es-ES"/>
        </a:p>
      </dgm:t>
    </dgm:pt>
    <dgm:pt modelId="{FAE688A6-57FD-4015-8078-8FD727B580C8}" type="pres">
      <dgm:prSet presAssocID="{72BC5F62-B6F2-4094-8833-E2D36CCC16EE}" presName="connTx" presStyleLbl="parChTrans1D4" presStyleIdx="5" presStyleCnt="7"/>
      <dgm:spPr/>
      <dgm:t>
        <a:bodyPr/>
        <a:lstStyle/>
        <a:p>
          <a:endParaRPr lang="es-ES"/>
        </a:p>
      </dgm:t>
    </dgm:pt>
    <dgm:pt modelId="{1F7AA2B6-2200-4C98-BFF8-96090E14A68F}" type="pres">
      <dgm:prSet presAssocID="{77FC21A5-933B-4366-8979-60CCADA7730E}" presName="root2" presStyleCnt="0"/>
      <dgm:spPr/>
    </dgm:pt>
    <dgm:pt modelId="{B4DDF4E5-83E1-493A-9466-F4F218D1338C}" type="pres">
      <dgm:prSet presAssocID="{77FC21A5-933B-4366-8979-60CCADA7730E}" presName="LevelTwoTextNode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4E0CE8-3BE2-4C99-9070-58129E9A8AA0}" type="pres">
      <dgm:prSet presAssocID="{77FC21A5-933B-4366-8979-60CCADA7730E}" presName="level3hierChild" presStyleCnt="0"/>
      <dgm:spPr/>
    </dgm:pt>
    <dgm:pt modelId="{9A466B6A-DB77-4722-AE58-0FEA36166CE5}" type="pres">
      <dgm:prSet presAssocID="{63012617-3F87-44A1-AD94-EE2A7BEDCC61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5E4193F2-AB89-4AC1-960B-B39F07BFE251}" type="pres">
      <dgm:prSet presAssocID="{63012617-3F87-44A1-AD94-EE2A7BEDCC61}" presName="connTx" presStyleLbl="parChTrans1D2" presStyleIdx="1" presStyleCnt="2"/>
      <dgm:spPr/>
      <dgm:t>
        <a:bodyPr/>
        <a:lstStyle/>
        <a:p>
          <a:endParaRPr lang="es-ES"/>
        </a:p>
      </dgm:t>
    </dgm:pt>
    <dgm:pt modelId="{6EDB3D46-FF68-432E-AAEC-EFA7BECD921E}" type="pres">
      <dgm:prSet presAssocID="{6F755D39-5DA2-4361-9780-FDB1E5D13CBD}" presName="root2" presStyleCnt="0"/>
      <dgm:spPr/>
    </dgm:pt>
    <dgm:pt modelId="{32EB7D80-F29F-47CD-B8AC-622B880CADF2}" type="pres">
      <dgm:prSet presAssocID="{6F755D39-5DA2-4361-9780-FDB1E5D13CBD}" presName="LevelTwoTextNode" presStyleLbl="node2" presStyleIdx="1" presStyleCnt="2" custLinFactY="-25391" custLinFactNeighborX="-2671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8C30C8-A7C1-46BC-B470-AA06B0423C40}" type="pres">
      <dgm:prSet presAssocID="{6F755D39-5DA2-4361-9780-FDB1E5D13CBD}" presName="level3hierChild" presStyleCnt="0"/>
      <dgm:spPr/>
    </dgm:pt>
    <dgm:pt modelId="{BD8AD572-0A1B-4828-B5D7-AAA56D009EF0}" type="pres">
      <dgm:prSet presAssocID="{8BD3A7CB-A3AD-4389-BA89-3609F38D78D8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A55517BE-1FA0-456B-B85F-4B81E9F37FA9}" type="pres">
      <dgm:prSet presAssocID="{8BD3A7CB-A3AD-4389-BA89-3609F38D78D8}" presName="connTx" presStyleLbl="parChTrans1D3" presStyleIdx="2" presStyleCnt="3"/>
      <dgm:spPr/>
      <dgm:t>
        <a:bodyPr/>
        <a:lstStyle/>
        <a:p>
          <a:endParaRPr lang="es-ES"/>
        </a:p>
      </dgm:t>
    </dgm:pt>
    <dgm:pt modelId="{AAC1AB7A-51BD-4DE3-B27D-03FAD6EBD0C6}" type="pres">
      <dgm:prSet presAssocID="{A3269B46-7B54-408D-941B-9D283DD1FCA5}" presName="root2" presStyleCnt="0"/>
      <dgm:spPr/>
    </dgm:pt>
    <dgm:pt modelId="{F05D51FA-0A5C-4C30-AD5A-2B031130BB09}" type="pres">
      <dgm:prSet presAssocID="{A3269B46-7B54-408D-941B-9D283DD1FCA5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310DF6-16C8-4FB7-B2DD-B978AF91A505}" type="pres">
      <dgm:prSet presAssocID="{A3269B46-7B54-408D-941B-9D283DD1FCA5}" presName="level3hierChild" presStyleCnt="0"/>
      <dgm:spPr/>
    </dgm:pt>
    <dgm:pt modelId="{0EA12D55-B269-4CCE-9020-8DD8A700B887}" type="pres">
      <dgm:prSet presAssocID="{40B8C962-116C-4E8A-B9CA-D9343628737C}" presName="conn2-1" presStyleLbl="parChTrans1D4" presStyleIdx="6" presStyleCnt="7"/>
      <dgm:spPr/>
      <dgm:t>
        <a:bodyPr/>
        <a:lstStyle/>
        <a:p>
          <a:endParaRPr lang="es-ES"/>
        </a:p>
      </dgm:t>
    </dgm:pt>
    <dgm:pt modelId="{857F53DA-E448-47C7-98DF-D7EAD66E0998}" type="pres">
      <dgm:prSet presAssocID="{40B8C962-116C-4E8A-B9CA-D9343628737C}" presName="connTx" presStyleLbl="parChTrans1D4" presStyleIdx="6" presStyleCnt="7"/>
      <dgm:spPr/>
      <dgm:t>
        <a:bodyPr/>
        <a:lstStyle/>
        <a:p>
          <a:endParaRPr lang="es-ES"/>
        </a:p>
      </dgm:t>
    </dgm:pt>
    <dgm:pt modelId="{CE5B6E1E-F562-4B95-90D0-A831699F35D8}" type="pres">
      <dgm:prSet presAssocID="{BA23F0B6-6633-461A-9E56-C7D996FE895C}" presName="root2" presStyleCnt="0"/>
      <dgm:spPr/>
    </dgm:pt>
    <dgm:pt modelId="{9E1EEDB8-7735-4339-8931-3E425A8E35A3}" type="pres">
      <dgm:prSet presAssocID="{BA23F0B6-6633-461A-9E56-C7D996FE895C}" presName="LevelTwoTextNode" presStyleLbl="node4" presStyleIdx="6" presStyleCnt="7" custScaleX="2413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EDBE95D-761C-4290-8B9F-97EB34910B30}" type="pres">
      <dgm:prSet presAssocID="{BA23F0B6-6633-461A-9E56-C7D996FE895C}" presName="level3hierChild" presStyleCnt="0"/>
      <dgm:spPr/>
    </dgm:pt>
  </dgm:ptLst>
  <dgm:cxnLst>
    <dgm:cxn modelId="{1BCEEBC6-3874-4D3D-91EA-5AABF5C1EF00}" srcId="{25CFABC7-49DF-4052-96F6-73B75499A559}" destId="{DE8D4EFC-6490-4F03-864F-BC43F1E25040}" srcOrd="1" destOrd="0" parTransId="{859DEF2E-FF71-412C-B5DB-B5AE9364E10B}" sibTransId="{5B5BFACB-52E7-40C1-989A-5C75602D9192}"/>
    <dgm:cxn modelId="{5242CCBA-3263-440D-B12E-B4B67B443A27}" type="presOf" srcId="{CA305551-F37D-47C4-AEB7-0BDA754F8E4C}" destId="{541B596B-9536-4319-AD08-5390D82FF249}" srcOrd="0" destOrd="0" presId="urn:microsoft.com/office/officeart/2005/8/layout/hierarchy2"/>
    <dgm:cxn modelId="{C9841645-F71D-4088-A283-5FFF16175BA7}" type="presOf" srcId="{BA23F0B6-6633-461A-9E56-C7D996FE895C}" destId="{9E1EEDB8-7735-4339-8931-3E425A8E35A3}" srcOrd="0" destOrd="0" presId="urn:microsoft.com/office/officeart/2005/8/layout/hierarchy2"/>
    <dgm:cxn modelId="{15E8B3D1-4D77-4654-AF16-2886AAEBD286}" type="presOf" srcId="{859DEF2E-FF71-412C-B5DB-B5AE9364E10B}" destId="{6E993E7C-7E31-4933-8944-28708B08475E}" srcOrd="1" destOrd="0" presId="urn:microsoft.com/office/officeart/2005/8/layout/hierarchy2"/>
    <dgm:cxn modelId="{B308F606-83FA-4942-AB48-30813B753026}" type="presOf" srcId="{5FB38D93-6D46-40E2-A499-A59E24113E7B}" destId="{A49D552D-5F44-4DCC-BA1D-FE5FDB448E8E}" srcOrd="1" destOrd="0" presId="urn:microsoft.com/office/officeart/2005/8/layout/hierarchy2"/>
    <dgm:cxn modelId="{14582122-FEA1-4408-9F4E-1F8052AAD5B2}" srcId="{EFD93568-50F4-4B7B-8453-1EFABF416388}" destId="{12E0186C-A168-4245-BB43-720112D27806}" srcOrd="0" destOrd="0" parTransId="{DD748EA4-EC3A-430E-BB59-FA040794977B}" sibTransId="{6447174A-E13D-4DC0-B106-148F7E32E550}"/>
    <dgm:cxn modelId="{FA94BC76-1F3E-4228-870F-1F5F44250174}" srcId="{12E0186C-A168-4245-BB43-720112D27806}" destId="{25CFABC7-49DF-4052-96F6-73B75499A559}" srcOrd="0" destOrd="0" parTransId="{96FD8BB7-9798-4CD9-B914-F61D9DAAF54B}" sibTransId="{99FE6269-523C-4416-8CBF-B70382EB59A0}"/>
    <dgm:cxn modelId="{0589E9CF-69C5-4E1D-9A63-B868D5E3CB16}" srcId="{12E0186C-A168-4245-BB43-720112D27806}" destId="{6F755D39-5DA2-4361-9780-FDB1E5D13CBD}" srcOrd="1" destOrd="0" parTransId="{63012617-3F87-44A1-AD94-EE2A7BEDCC61}" sibTransId="{7BCCB2F1-1200-45DA-99C1-81D66ED8C171}"/>
    <dgm:cxn modelId="{1ED3959D-80F2-42F4-AFFD-6938C6FC5C1A}" type="presOf" srcId="{9374333E-CD19-457A-8D58-6FC11EAE6592}" destId="{A74998E3-CF78-4E51-95A7-547391AF43AC}" srcOrd="0" destOrd="0" presId="urn:microsoft.com/office/officeart/2005/8/layout/hierarchy2"/>
    <dgm:cxn modelId="{0D7CF9C7-479B-4121-9238-705B2E6CB010}" srcId="{DE8D4EFC-6490-4F03-864F-BC43F1E25040}" destId="{DC702582-1572-4638-A435-46AF76579C54}" srcOrd="1" destOrd="0" parTransId="{E28D63E4-03FB-4736-A2EE-A92A686E97A1}" sibTransId="{8A333FD9-4EE7-4804-BB7F-943403A184FC}"/>
    <dgm:cxn modelId="{2A105E1E-101D-4308-8000-610368E62D7A}" type="presOf" srcId="{2B2030DA-F27C-46D8-9C1C-85138AB21596}" destId="{D25FE478-E494-43D8-B961-A8F6B76AD49F}" srcOrd="0" destOrd="0" presId="urn:microsoft.com/office/officeart/2005/8/layout/hierarchy2"/>
    <dgm:cxn modelId="{F2DA13E9-CEBE-4BCD-856A-2F25E295AE0C}" type="presOf" srcId="{9512315E-8622-4A9B-BD51-5950E5D21C8D}" destId="{2E34DE62-5E8A-4C9C-A955-F26C236895A9}" srcOrd="1" destOrd="0" presId="urn:microsoft.com/office/officeart/2005/8/layout/hierarchy2"/>
    <dgm:cxn modelId="{D0211E61-FC9F-4315-89B4-5B95913A2D54}" type="presOf" srcId="{57EC4CA3-0162-4772-84D5-F169D1134410}" destId="{0E3A12FE-EA22-4699-9DD9-7261B7F7C6F8}" srcOrd="0" destOrd="0" presId="urn:microsoft.com/office/officeart/2005/8/layout/hierarchy2"/>
    <dgm:cxn modelId="{6356D2D2-74B7-4FD2-BF65-64C2EAA1D090}" type="presOf" srcId="{A3269B46-7B54-408D-941B-9D283DD1FCA5}" destId="{F05D51FA-0A5C-4C30-AD5A-2B031130BB09}" srcOrd="0" destOrd="0" presId="urn:microsoft.com/office/officeart/2005/8/layout/hierarchy2"/>
    <dgm:cxn modelId="{A0F51DC7-0C83-4381-8FC2-BE72ED2A6BB3}" type="presOf" srcId="{ECF75BB1-43A2-4B67-8935-C085047930E4}" destId="{B9665ADE-55BE-4DED-B864-2D31AA1B83DB}" srcOrd="0" destOrd="0" presId="urn:microsoft.com/office/officeart/2005/8/layout/hierarchy2"/>
    <dgm:cxn modelId="{47301A7C-BD89-4BBB-829F-B3C8AF090FB8}" type="presOf" srcId="{859DEF2E-FF71-412C-B5DB-B5AE9364E10B}" destId="{062ED894-7E74-449F-93ED-DBD434379465}" srcOrd="0" destOrd="0" presId="urn:microsoft.com/office/officeart/2005/8/layout/hierarchy2"/>
    <dgm:cxn modelId="{5AFAF125-C62E-4B7E-8683-A963A6EB9FA4}" type="presOf" srcId="{96FD8BB7-9798-4CD9-B914-F61D9DAAF54B}" destId="{DA23EBEB-5CB1-4C94-A139-4F2F1744CB92}" srcOrd="1" destOrd="0" presId="urn:microsoft.com/office/officeart/2005/8/layout/hierarchy2"/>
    <dgm:cxn modelId="{3EAC0828-99E0-4FDC-8E02-B43B084133F5}" type="presOf" srcId="{77FC21A5-933B-4366-8979-60CCADA7730E}" destId="{B4DDF4E5-83E1-493A-9466-F4F218D1338C}" srcOrd="0" destOrd="0" presId="urn:microsoft.com/office/officeart/2005/8/layout/hierarchy2"/>
    <dgm:cxn modelId="{532F86A7-2E4A-43EC-A9B9-EF373663A272}" srcId="{DE8D4EFC-6490-4F03-864F-BC43F1E25040}" destId="{463BD788-5CF7-4528-8C29-7A5E86C683E9}" srcOrd="2" destOrd="0" parTransId="{5FB38D93-6D46-40E2-A499-A59E24113E7B}" sibTransId="{69DF222E-4E51-448F-B9E8-56BADDF86125}"/>
    <dgm:cxn modelId="{0FA6A718-5DF6-4463-AE2E-263567869204}" type="presOf" srcId="{DC702582-1572-4638-A435-46AF76579C54}" destId="{22A80674-CCDE-45F5-96F4-A84976DD6EB6}" srcOrd="0" destOrd="0" presId="urn:microsoft.com/office/officeart/2005/8/layout/hierarchy2"/>
    <dgm:cxn modelId="{98CE0D1E-9E9B-4416-BE36-C7AF786A9868}" type="presOf" srcId="{9512315E-8622-4A9B-BD51-5950E5D21C8D}" destId="{50EA9753-1864-4AAE-BA54-337CA938A21E}" srcOrd="0" destOrd="0" presId="urn:microsoft.com/office/officeart/2005/8/layout/hierarchy2"/>
    <dgm:cxn modelId="{17DE4967-2BFE-4328-943E-45FF7EF4883E}" srcId="{25CFABC7-49DF-4052-96F6-73B75499A559}" destId="{ECF75BB1-43A2-4B67-8935-C085047930E4}" srcOrd="0" destOrd="0" parTransId="{57EC4CA3-0162-4772-84D5-F169D1134410}" sibTransId="{E8918D68-3C2B-4465-ADA2-CAF0598538E0}"/>
    <dgm:cxn modelId="{ECC9EFD2-0036-455E-BCB1-01DF6583974E}" type="presOf" srcId="{DE8D4EFC-6490-4F03-864F-BC43F1E25040}" destId="{9E18AA88-220E-4149-A4D0-7D3BEABCFEFB}" srcOrd="0" destOrd="0" presId="urn:microsoft.com/office/officeart/2005/8/layout/hierarchy2"/>
    <dgm:cxn modelId="{64F4451D-7A55-4255-9F35-6BCA5B2C2151}" type="presOf" srcId="{40B8C962-116C-4E8A-B9CA-D9343628737C}" destId="{857F53DA-E448-47C7-98DF-D7EAD66E0998}" srcOrd="1" destOrd="0" presId="urn:microsoft.com/office/officeart/2005/8/layout/hierarchy2"/>
    <dgm:cxn modelId="{A30292BC-3AFF-4F52-873F-80D947BF990A}" type="presOf" srcId="{40B8C962-116C-4E8A-B9CA-D9343628737C}" destId="{0EA12D55-B269-4CCE-9020-8DD8A700B887}" srcOrd="0" destOrd="0" presId="urn:microsoft.com/office/officeart/2005/8/layout/hierarchy2"/>
    <dgm:cxn modelId="{EBEE4F57-18F1-4BC8-9152-DB73380A859E}" type="presOf" srcId="{2B2030DA-F27C-46D8-9C1C-85138AB21596}" destId="{B81D82B0-F72F-4686-87A0-3DF337472E3E}" srcOrd="1" destOrd="0" presId="urn:microsoft.com/office/officeart/2005/8/layout/hierarchy2"/>
    <dgm:cxn modelId="{64E3DB13-0388-4B0B-8EE3-44CFBFBBAC3A}" type="presOf" srcId="{6F755D39-5DA2-4361-9780-FDB1E5D13CBD}" destId="{32EB7D80-F29F-47CD-B8AC-622B880CADF2}" srcOrd="0" destOrd="0" presId="urn:microsoft.com/office/officeart/2005/8/layout/hierarchy2"/>
    <dgm:cxn modelId="{7271540A-16D8-4293-A141-2DF4A36F61AD}" type="presOf" srcId="{72BC5F62-B6F2-4094-8833-E2D36CCC16EE}" destId="{F8FA6750-F0D4-4F99-8AF6-51A01A871316}" srcOrd="0" destOrd="0" presId="urn:microsoft.com/office/officeart/2005/8/layout/hierarchy2"/>
    <dgm:cxn modelId="{E2461278-7731-4737-8E40-72E237142D5B}" srcId="{A3269B46-7B54-408D-941B-9D283DD1FCA5}" destId="{BA23F0B6-6633-461A-9E56-C7D996FE895C}" srcOrd="0" destOrd="0" parTransId="{40B8C962-116C-4E8A-B9CA-D9343628737C}" sibTransId="{4EEC0A13-CC02-4F1A-8034-8F1D9AA44993}"/>
    <dgm:cxn modelId="{87157226-F266-492F-AF18-ED34BACA1D5E}" type="presOf" srcId="{12E0186C-A168-4245-BB43-720112D27806}" destId="{C9453942-9F5A-4ED7-9528-79EBA80A6975}" srcOrd="0" destOrd="0" presId="urn:microsoft.com/office/officeart/2005/8/layout/hierarchy2"/>
    <dgm:cxn modelId="{55505486-5543-453E-AA7E-3BC3DEF7CF34}" type="presOf" srcId="{25CFABC7-49DF-4052-96F6-73B75499A559}" destId="{DC9763D7-AF1E-49A3-A2E3-F7AD76817A8A}" srcOrd="0" destOrd="0" presId="urn:microsoft.com/office/officeart/2005/8/layout/hierarchy2"/>
    <dgm:cxn modelId="{6F34C130-4929-4E0A-914A-17DB7E38ACE5}" srcId="{DE8D4EFC-6490-4F03-864F-BC43F1E25040}" destId="{77FC21A5-933B-4366-8979-60CCADA7730E}" srcOrd="3" destOrd="0" parTransId="{72BC5F62-B6F2-4094-8833-E2D36CCC16EE}" sibTransId="{4363269A-CC63-44AA-B038-8AE4DB3FE7C1}"/>
    <dgm:cxn modelId="{BEE17212-1828-4CF7-95EC-5F8EC203170F}" srcId="{ECF75BB1-43A2-4B67-8935-C085047930E4}" destId="{D5E22314-3422-44EF-8458-92158D791BAE}" srcOrd="0" destOrd="0" parTransId="{2B2030DA-F27C-46D8-9C1C-85138AB21596}" sibTransId="{8836B3EA-D809-47E9-992A-256B38B0DA4E}"/>
    <dgm:cxn modelId="{466460B5-9A06-4B17-8432-EC598A463C96}" type="presOf" srcId="{EFD93568-50F4-4B7B-8453-1EFABF416388}" destId="{AC8D111A-6BBE-4C6A-9238-A5A0E80C593B}" srcOrd="0" destOrd="0" presId="urn:microsoft.com/office/officeart/2005/8/layout/hierarchy2"/>
    <dgm:cxn modelId="{D0A20864-073A-4CF0-B530-1A8F5007870B}" srcId="{ECF75BB1-43A2-4B67-8935-C085047930E4}" destId="{C14E7D5C-4473-41CF-AD29-3E92253CB388}" srcOrd="1" destOrd="0" parTransId="{9374333E-CD19-457A-8D58-6FC11EAE6592}" sibTransId="{EDD5E12A-32FC-40F0-88E7-1EF0DEEC6B12}"/>
    <dgm:cxn modelId="{AC5D3963-2275-402D-BF6C-0DD92E881F61}" type="presOf" srcId="{8BD3A7CB-A3AD-4389-BA89-3609F38D78D8}" destId="{A55517BE-1FA0-456B-B85F-4B81E9F37FA9}" srcOrd="1" destOrd="0" presId="urn:microsoft.com/office/officeart/2005/8/layout/hierarchy2"/>
    <dgm:cxn modelId="{FF7845E9-5757-4CC4-9CCD-4D1337DA41B0}" type="presOf" srcId="{9374333E-CD19-457A-8D58-6FC11EAE6592}" destId="{4CD577C4-9E73-43FF-ACAA-DA607CEFD6E2}" srcOrd="1" destOrd="0" presId="urn:microsoft.com/office/officeart/2005/8/layout/hierarchy2"/>
    <dgm:cxn modelId="{7FEEC75B-B1A4-418D-972D-7BC372632435}" type="presOf" srcId="{63012617-3F87-44A1-AD94-EE2A7BEDCC61}" destId="{9A466B6A-DB77-4722-AE58-0FEA36166CE5}" srcOrd="0" destOrd="0" presId="urn:microsoft.com/office/officeart/2005/8/layout/hierarchy2"/>
    <dgm:cxn modelId="{86DBB26F-100E-4B05-BD27-7BBC0841EEB4}" type="presOf" srcId="{463BD788-5CF7-4528-8C29-7A5E86C683E9}" destId="{C053A637-F707-4098-8BCD-B4DF0A4F9484}" srcOrd="0" destOrd="0" presId="urn:microsoft.com/office/officeart/2005/8/layout/hierarchy2"/>
    <dgm:cxn modelId="{8D76F1E8-C1FE-4483-B923-21A2B902837F}" type="presOf" srcId="{72BC5F62-B6F2-4094-8833-E2D36CCC16EE}" destId="{FAE688A6-57FD-4015-8078-8FD727B580C8}" srcOrd="1" destOrd="0" presId="urn:microsoft.com/office/officeart/2005/8/layout/hierarchy2"/>
    <dgm:cxn modelId="{8EFCB5AA-60F5-462A-8A25-E1F4E9FC8736}" type="presOf" srcId="{E28D63E4-03FB-4736-A2EE-A92A686E97A1}" destId="{AC4DC80F-D80F-42D1-990B-CE630833399C}" srcOrd="1" destOrd="0" presId="urn:microsoft.com/office/officeart/2005/8/layout/hierarchy2"/>
    <dgm:cxn modelId="{07E9A071-4E90-4859-93F4-BCA837D2A67A}" type="presOf" srcId="{C14E7D5C-4473-41CF-AD29-3E92253CB388}" destId="{60CC5637-003D-48D2-A16E-33E14798C865}" srcOrd="0" destOrd="0" presId="urn:microsoft.com/office/officeart/2005/8/layout/hierarchy2"/>
    <dgm:cxn modelId="{94B9E10F-D216-4E85-A4F0-CD123B689987}" type="presOf" srcId="{96FD8BB7-9798-4CD9-B914-F61D9DAAF54B}" destId="{B8D13A26-4DCC-4EA1-95F6-55CFEBCB1CDE}" srcOrd="0" destOrd="0" presId="urn:microsoft.com/office/officeart/2005/8/layout/hierarchy2"/>
    <dgm:cxn modelId="{8BDA7497-C221-439C-87A5-C3F1F25EE83C}" type="presOf" srcId="{63012617-3F87-44A1-AD94-EE2A7BEDCC61}" destId="{5E4193F2-AB89-4AC1-960B-B39F07BFE251}" srcOrd="1" destOrd="0" presId="urn:microsoft.com/office/officeart/2005/8/layout/hierarchy2"/>
    <dgm:cxn modelId="{DC3536FB-0C24-4067-ABB6-D640AE9A7EAE}" type="presOf" srcId="{57EC4CA3-0162-4772-84D5-F169D1134410}" destId="{09586114-2766-497C-9C30-E18370075638}" srcOrd="1" destOrd="0" presId="urn:microsoft.com/office/officeart/2005/8/layout/hierarchy2"/>
    <dgm:cxn modelId="{9F53331D-E5C0-4ACB-B763-D8469A682716}" type="presOf" srcId="{8BD3A7CB-A3AD-4389-BA89-3609F38D78D8}" destId="{BD8AD572-0A1B-4828-B5D7-AAA56D009EF0}" srcOrd="0" destOrd="0" presId="urn:microsoft.com/office/officeart/2005/8/layout/hierarchy2"/>
    <dgm:cxn modelId="{C5B23ED9-2547-4A15-A0FC-018DF04FCED2}" srcId="{6F755D39-5DA2-4361-9780-FDB1E5D13CBD}" destId="{A3269B46-7B54-408D-941B-9D283DD1FCA5}" srcOrd="0" destOrd="0" parTransId="{8BD3A7CB-A3AD-4389-BA89-3609F38D78D8}" sibTransId="{C02907EF-2D6A-4D5B-A171-71745CFD8CEA}"/>
    <dgm:cxn modelId="{81635A5A-D0D1-49BA-993B-83381FC765DE}" srcId="{DE8D4EFC-6490-4F03-864F-BC43F1E25040}" destId="{CA305551-F37D-47C4-AEB7-0BDA754F8E4C}" srcOrd="0" destOrd="0" parTransId="{9512315E-8622-4A9B-BD51-5950E5D21C8D}" sibTransId="{D187E92F-E5FF-4419-9093-9867DF5BC252}"/>
    <dgm:cxn modelId="{79661BE6-C84E-4A2B-B704-60E53275522E}" type="presOf" srcId="{E28D63E4-03FB-4736-A2EE-A92A686E97A1}" destId="{D2374B4A-2B75-40D3-81DB-B033689AD5F3}" srcOrd="0" destOrd="0" presId="urn:microsoft.com/office/officeart/2005/8/layout/hierarchy2"/>
    <dgm:cxn modelId="{DFEE3F82-AE6D-4C79-B50C-E5D3E6C93E92}" type="presOf" srcId="{5FB38D93-6D46-40E2-A499-A59E24113E7B}" destId="{DE8AA7FF-05A9-4CF8-A179-9F53E793AFC9}" srcOrd="0" destOrd="0" presId="urn:microsoft.com/office/officeart/2005/8/layout/hierarchy2"/>
    <dgm:cxn modelId="{48014DC0-2766-4E00-91AD-B414197B4228}" type="presOf" srcId="{D5E22314-3422-44EF-8458-92158D791BAE}" destId="{B8D690D1-2170-4C48-930E-AFEE2AF6DF94}" srcOrd="0" destOrd="0" presId="urn:microsoft.com/office/officeart/2005/8/layout/hierarchy2"/>
    <dgm:cxn modelId="{A5A26E05-08A2-491E-AEAA-CB57A6D14434}" type="presParOf" srcId="{AC8D111A-6BBE-4C6A-9238-A5A0E80C593B}" destId="{34127C7F-E73F-44E8-AC7B-7B3FF2776E44}" srcOrd="0" destOrd="0" presId="urn:microsoft.com/office/officeart/2005/8/layout/hierarchy2"/>
    <dgm:cxn modelId="{AA01537F-C78E-4E17-9C92-EAF6C3D9C459}" type="presParOf" srcId="{34127C7F-E73F-44E8-AC7B-7B3FF2776E44}" destId="{C9453942-9F5A-4ED7-9528-79EBA80A6975}" srcOrd="0" destOrd="0" presId="urn:microsoft.com/office/officeart/2005/8/layout/hierarchy2"/>
    <dgm:cxn modelId="{25C55E9A-4D66-4FFF-B3BC-773269D27C73}" type="presParOf" srcId="{34127C7F-E73F-44E8-AC7B-7B3FF2776E44}" destId="{B096E9F2-5515-47E4-BF84-46A4DB73BF57}" srcOrd="1" destOrd="0" presId="urn:microsoft.com/office/officeart/2005/8/layout/hierarchy2"/>
    <dgm:cxn modelId="{F24AEFE3-B459-4998-924A-77DA966A5232}" type="presParOf" srcId="{B096E9F2-5515-47E4-BF84-46A4DB73BF57}" destId="{B8D13A26-4DCC-4EA1-95F6-55CFEBCB1CDE}" srcOrd="0" destOrd="0" presId="urn:microsoft.com/office/officeart/2005/8/layout/hierarchy2"/>
    <dgm:cxn modelId="{1B2922FA-E604-41A5-9E57-D6DA4EAEBFC9}" type="presParOf" srcId="{B8D13A26-4DCC-4EA1-95F6-55CFEBCB1CDE}" destId="{DA23EBEB-5CB1-4C94-A139-4F2F1744CB92}" srcOrd="0" destOrd="0" presId="urn:microsoft.com/office/officeart/2005/8/layout/hierarchy2"/>
    <dgm:cxn modelId="{364437C4-2C03-404B-96DB-ACBF6036EEFF}" type="presParOf" srcId="{B096E9F2-5515-47E4-BF84-46A4DB73BF57}" destId="{1E3DA8C4-A3B4-41FB-8A0D-D73E8A5F793D}" srcOrd="1" destOrd="0" presId="urn:microsoft.com/office/officeart/2005/8/layout/hierarchy2"/>
    <dgm:cxn modelId="{05186E22-AE4F-4B7A-9F49-28104213FA9B}" type="presParOf" srcId="{1E3DA8C4-A3B4-41FB-8A0D-D73E8A5F793D}" destId="{DC9763D7-AF1E-49A3-A2E3-F7AD76817A8A}" srcOrd="0" destOrd="0" presId="urn:microsoft.com/office/officeart/2005/8/layout/hierarchy2"/>
    <dgm:cxn modelId="{DEFC43E6-FD6C-4A0A-ACD7-A1B5849FC975}" type="presParOf" srcId="{1E3DA8C4-A3B4-41FB-8A0D-D73E8A5F793D}" destId="{A95389F8-D8B5-4953-98FE-715CFEF26D12}" srcOrd="1" destOrd="0" presId="urn:microsoft.com/office/officeart/2005/8/layout/hierarchy2"/>
    <dgm:cxn modelId="{A0748694-DD81-4C5E-88DD-8763E324B1D7}" type="presParOf" srcId="{A95389F8-D8B5-4953-98FE-715CFEF26D12}" destId="{0E3A12FE-EA22-4699-9DD9-7261B7F7C6F8}" srcOrd="0" destOrd="0" presId="urn:microsoft.com/office/officeart/2005/8/layout/hierarchy2"/>
    <dgm:cxn modelId="{8A805071-4C48-42BE-ABF9-48F0DD88E7C6}" type="presParOf" srcId="{0E3A12FE-EA22-4699-9DD9-7261B7F7C6F8}" destId="{09586114-2766-497C-9C30-E18370075638}" srcOrd="0" destOrd="0" presId="urn:microsoft.com/office/officeart/2005/8/layout/hierarchy2"/>
    <dgm:cxn modelId="{D1D9E1A5-3FDB-4BF4-B4B1-0FA6F051EC0F}" type="presParOf" srcId="{A95389F8-D8B5-4953-98FE-715CFEF26D12}" destId="{0576AB6A-AC6A-4608-8CC5-7334993D2264}" srcOrd="1" destOrd="0" presId="urn:microsoft.com/office/officeart/2005/8/layout/hierarchy2"/>
    <dgm:cxn modelId="{EF31CD22-A15C-45FE-964D-C7C1B0ACFD33}" type="presParOf" srcId="{0576AB6A-AC6A-4608-8CC5-7334993D2264}" destId="{B9665ADE-55BE-4DED-B864-2D31AA1B83DB}" srcOrd="0" destOrd="0" presId="urn:microsoft.com/office/officeart/2005/8/layout/hierarchy2"/>
    <dgm:cxn modelId="{35485EC3-1D69-48EE-A6A5-A43077A01E31}" type="presParOf" srcId="{0576AB6A-AC6A-4608-8CC5-7334993D2264}" destId="{DBFA52FE-F777-4F50-AF33-AC43C8B105AC}" srcOrd="1" destOrd="0" presId="urn:microsoft.com/office/officeart/2005/8/layout/hierarchy2"/>
    <dgm:cxn modelId="{EF296197-1809-409A-8FFF-C5E39CC85602}" type="presParOf" srcId="{DBFA52FE-F777-4F50-AF33-AC43C8B105AC}" destId="{D25FE478-E494-43D8-B961-A8F6B76AD49F}" srcOrd="0" destOrd="0" presId="urn:microsoft.com/office/officeart/2005/8/layout/hierarchy2"/>
    <dgm:cxn modelId="{4E308FE0-4350-4606-BAE1-EC60311C4177}" type="presParOf" srcId="{D25FE478-E494-43D8-B961-A8F6B76AD49F}" destId="{B81D82B0-F72F-4686-87A0-3DF337472E3E}" srcOrd="0" destOrd="0" presId="urn:microsoft.com/office/officeart/2005/8/layout/hierarchy2"/>
    <dgm:cxn modelId="{B9ED273F-21A8-4176-96AA-402BE295E37F}" type="presParOf" srcId="{DBFA52FE-F777-4F50-AF33-AC43C8B105AC}" destId="{E5A7BFF0-90B6-4FFB-A2AC-ABC96D6DF852}" srcOrd="1" destOrd="0" presId="urn:microsoft.com/office/officeart/2005/8/layout/hierarchy2"/>
    <dgm:cxn modelId="{5DF712DE-6241-440C-ADFD-FEB6D85A2B2C}" type="presParOf" srcId="{E5A7BFF0-90B6-4FFB-A2AC-ABC96D6DF852}" destId="{B8D690D1-2170-4C48-930E-AFEE2AF6DF94}" srcOrd="0" destOrd="0" presId="urn:microsoft.com/office/officeart/2005/8/layout/hierarchy2"/>
    <dgm:cxn modelId="{198350DB-469E-48B6-8576-793F3B19A327}" type="presParOf" srcId="{E5A7BFF0-90B6-4FFB-A2AC-ABC96D6DF852}" destId="{C31EBC1F-3CE5-4C61-9C94-393DE9EC53A6}" srcOrd="1" destOrd="0" presId="urn:microsoft.com/office/officeart/2005/8/layout/hierarchy2"/>
    <dgm:cxn modelId="{996787A8-5703-408F-99A6-DF76518BA0C6}" type="presParOf" srcId="{DBFA52FE-F777-4F50-AF33-AC43C8B105AC}" destId="{A74998E3-CF78-4E51-95A7-547391AF43AC}" srcOrd="2" destOrd="0" presId="urn:microsoft.com/office/officeart/2005/8/layout/hierarchy2"/>
    <dgm:cxn modelId="{37FA8C4F-2055-4F4E-9BEA-9AFADD82C68B}" type="presParOf" srcId="{A74998E3-CF78-4E51-95A7-547391AF43AC}" destId="{4CD577C4-9E73-43FF-ACAA-DA607CEFD6E2}" srcOrd="0" destOrd="0" presId="urn:microsoft.com/office/officeart/2005/8/layout/hierarchy2"/>
    <dgm:cxn modelId="{0E68AA86-93D1-4A04-8799-57DA8FEE3577}" type="presParOf" srcId="{DBFA52FE-F777-4F50-AF33-AC43C8B105AC}" destId="{ABC62172-65C8-4BE3-8AFF-533F1D20206D}" srcOrd="3" destOrd="0" presId="urn:microsoft.com/office/officeart/2005/8/layout/hierarchy2"/>
    <dgm:cxn modelId="{6E7B1658-CE3B-46F0-83A9-E131E9BA23D6}" type="presParOf" srcId="{ABC62172-65C8-4BE3-8AFF-533F1D20206D}" destId="{60CC5637-003D-48D2-A16E-33E14798C865}" srcOrd="0" destOrd="0" presId="urn:microsoft.com/office/officeart/2005/8/layout/hierarchy2"/>
    <dgm:cxn modelId="{3037C9E1-13AA-430B-9300-A40400C08DB4}" type="presParOf" srcId="{ABC62172-65C8-4BE3-8AFF-533F1D20206D}" destId="{64F7620A-9607-4645-8A49-EEDFD43FA123}" srcOrd="1" destOrd="0" presId="urn:microsoft.com/office/officeart/2005/8/layout/hierarchy2"/>
    <dgm:cxn modelId="{4737D22D-AD58-4E77-BF86-0787111B1A38}" type="presParOf" srcId="{A95389F8-D8B5-4953-98FE-715CFEF26D12}" destId="{062ED894-7E74-449F-93ED-DBD434379465}" srcOrd="2" destOrd="0" presId="urn:microsoft.com/office/officeart/2005/8/layout/hierarchy2"/>
    <dgm:cxn modelId="{4BCEFD99-872E-4840-B76B-97C2C3178E67}" type="presParOf" srcId="{062ED894-7E74-449F-93ED-DBD434379465}" destId="{6E993E7C-7E31-4933-8944-28708B08475E}" srcOrd="0" destOrd="0" presId="urn:microsoft.com/office/officeart/2005/8/layout/hierarchy2"/>
    <dgm:cxn modelId="{845B9A5C-2A26-412B-8330-15D54DDB9FC6}" type="presParOf" srcId="{A95389F8-D8B5-4953-98FE-715CFEF26D12}" destId="{948835F7-E193-4E47-A0E1-4B4B54EB1827}" srcOrd="3" destOrd="0" presId="urn:microsoft.com/office/officeart/2005/8/layout/hierarchy2"/>
    <dgm:cxn modelId="{77C3DC28-A715-4AB3-B434-B955EE5682D7}" type="presParOf" srcId="{948835F7-E193-4E47-A0E1-4B4B54EB1827}" destId="{9E18AA88-220E-4149-A4D0-7D3BEABCFEFB}" srcOrd="0" destOrd="0" presId="urn:microsoft.com/office/officeart/2005/8/layout/hierarchy2"/>
    <dgm:cxn modelId="{6A17DF5E-80F5-47CF-9889-CE0AE5191E62}" type="presParOf" srcId="{948835F7-E193-4E47-A0E1-4B4B54EB1827}" destId="{F1BD0C36-9E7C-44B7-8934-84A9CA28E8A5}" srcOrd="1" destOrd="0" presId="urn:microsoft.com/office/officeart/2005/8/layout/hierarchy2"/>
    <dgm:cxn modelId="{C4F5E673-6E4C-468D-ACBF-849630D2D06D}" type="presParOf" srcId="{F1BD0C36-9E7C-44B7-8934-84A9CA28E8A5}" destId="{50EA9753-1864-4AAE-BA54-337CA938A21E}" srcOrd="0" destOrd="0" presId="urn:microsoft.com/office/officeart/2005/8/layout/hierarchy2"/>
    <dgm:cxn modelId="{4B31FEAA-E46B-4AC4-A7FC-491E575EA5B8}" type="presParOf" srcId="{50EA9753-1864-4AAE-BA54-337CA938A21E}" destId="{2E34DE62-5E8A-4C9C-A955-F26C236895A9}" srcOrd="0" destOrd="0" presId="urn:microsoft.com/office/officeart/2005/8/layout/hierarchy2"/>
    <dgm:cxn modelId="{3DA0406D-94E0-4C8A-9A66-22B7EFC7A0D2}" type="presParOf" srcId="{F1BD0C36-9E7C-44B7-8934-84A9CA28E8A5}" destId="{7E3DB2C1-88CC-42C1-BEC7-B52F750CB8B2}" srcOrd="1" destOrd="0" presId="urn:microsoft.com/office/officeart/2005/8/layout/hierarchy2"/>
    <dgm:cxn modelId="{AA5AEA99-98A7-4687-BE4C-F6FDD4E8BC4C}" type="presParOf" srcId="{7E3DB2C1-88CC-42C1-BEC7-B52F750CB8B2}" destId="{541B596B-9536-4319-AD08-5390D82FF249}" srcOrd="0" destOrd="0" presId="urn:microsoft.com/office/officeart/2005/8/layout/hierarchy2"/>
    <dgm:cxn modelId="{1D166346-49C9-4F6E-8084-C9A8E68EA7E5}" type="presParOf" srcId="{7E3DB2C1-88CC-42C1-BEC7-B52F750CB8B2}" destId="{3C4B5C87-921F-460D-8536-4FD726AC54B8}" srcOrd="1" destOrd="0" presId="urn:microsoft.com/office/officeart/2005/8/layout/hierarchy2"/>
    <dgm:cxn modelId="{58421B0A-6B8D-49F6-B9D2-63807069FB22}" type="presParOf" srcId="{F1BD0C36-9E7C-44B7-8934-84A9CA28E8A5}" destId="{D2374B4A-2B75-40D3-81DB-B033689AD5F3}" srcOrd="2" destOrd="0" presId="urn:microsoft.com/office/officeart/2005/8/layout/hierarchy2"/>
    <dgm:cxn modelId="{E05CA7B2-B669-4C4E-AA9C-BD35C0BA672B}" type="presParOf" srcId="{D2374B4A-2B75-40D3-81DB-B033689AD5F3}" destId="{AC4DC80F-D80F-42D1-990B-CE630833399C}" srcOrd="0" destOrd="0" presId="urn:microsoft.com/office/officeart/2005/8/layout/hierarchy2"/>
    <dgm:cxn modelId="{5A6B744E-96EC-4203-9E3C-F9234D353EAA}" type="presParOf" srcId="{F1BD0C36-9E7C-44B7-8934-84A9CA28E8A5}" destId="{5E56AEBA-8FF9-4942-9827-7E3A9C5FB284}" srcOrd="3" destOrd="0" presId="urn:microsoft.com/office/officeart/2005/8/layout/hierarchy2"/>
    <dgm:cxn modelId="{2921CB38-5434-4759-B770-E90867DCD732}" type="presParOf" srcId="{5E56AEBA-8FF9-4942-9827-7E3A9C5FB284}" destId="{22A80674-CCDE-45F5-96F4-A84976DD6EB6}" srcOrd="0" destOrd="0" presId="urn:microsoft.com/office/officeart/2005/8/layout/hierarchy2"/>
    <dgm:cxn modelId="{41C1D2F6-EF82-4790-AF5E-26A958E773B8}" type="presParOf" srcId="{5E56AEBA-8FF9-4942-9827-7E3A9C5FB284}" destId="{CFABC133-1005-4EFC-A629-864F88705230}" srcOrd="1" destOrd="0" presId="urn:microsoft.com/office/officeart/2005/8/layout/hierarchy2"/>
    <dgm:cxn modelId="{AFAD7B49-FCD0-4D0A-A072-D36B9F4274A4}" type="presParOf" srcId="{F1BD0C36-9E7C-44B7-8934-84A9CA28E8A5}" destId="{DE8AA7FF-05A9-4CF8-A179-9F53E793AFC9}" srcOrd="4" destOrd="0" presId="urn:microsoft.com/office/officeart/2005/8/layout/hierarchy2"/>
    <dgm:cxn modelId="{6FD1B71A-48D4-4B74-BC9E-74327F50CAB1}" type="presParOf" srcId="{DE8AA7FF-05A9-4CF8-A179-9F53E793AFC9}" destId="{A49D552D-5F44-4DCC-BA1D-FE5FDB448E8E}" srcOrd="0" destOrd="0" presId="urn:microsoft.com/office/officeart/2005/8/layout/hierarchy2"/>
    <dgm:cxn modelId="{B2EE9B5F-1516-498C-B95B-2BE36C13F355}" type="presParOf" srcId="{F1BD0C36-9E7C-44B7-8934-84A9CA28E8A5}" destId="{51C13131-8E5C-4AB9-AD19-D5AE6BE24127}" srcOrd="5" destOrd="0" presId="urn:microsoft.com/office/officeart/2005/8/layout/hierarchy2"/>
    <dgm:cxn modelId="{EC7424FB-61DC-4A84-9FB3-5CADAD018133}" type="presParOf" srcId="{51C13131-8E5C-4AB9-AD19-D5AE6BE24127}" destId="{C053A637-F707-4098-8BCD-B4DF0A4F9484}" srcOrd="0" destOrd="0" presId="urn:microsoft.com/office/officeart/2005/8/layout/hierarchy2"/>
    <dgm:cxn modelId="{3A64314C-F42F-467E-A516-895791DD89AB}" type="presParOf" srcId="{51C13131-8E5C-4AB9-AD19-D5AE6BE24127}" destId="{39812FD6-C0B0-4376-B441-375B7A883A3B}" srcOrd="1" destOrd="0" presId="urn:microsoft.com/office/officeart/2005/8/layout/hierarchy2"/>
    <dgm:cxn modelId="{D97807CB-9D3E-4D8F-8F4E-61023CFA6E4E}" type="presParOf" srcId="{F1BD0C36-9E7C-44B7-8934-84A9CA28E8A5}" destId="{F8FA6750-F0D4-4F99-8AF6-51A01A871316}" srcOrd="6" destOrd="0" presId="urn:microsoft.com/office/officeart/2005/8/layout/hierarchy2"/>
    <dgm:cxn modelId="{8EC9BB70-CEB1-435E-98A7-C527BA01125D}" type="presParOf" srcId="{F8FA6750-F0D4-4F99-8AF6-51A01A871316}" destId="{FAE688A6-57FD-4015-8078-8FD727B580C8}" srcOrd="0" destOrd="0" presId="urn:microsoft.com/office/officeart/2005/8/layout/hierarchy2"/>
    <dgm:cxn modelId="{E3A6007A-F25B-42EC-976C-4B44D2E28042}" type="presParOf" srcId="{F1BD0C36-9E7C-44B7-8934-84A9CA28E8A5}" destId="{1F7AA2B6-2200-4C98-BFF8-96090E14A68F}" srcOrd="7" destOrd="0" presId="urn:microsoft.com/office/officeart/2005/8/layout/hierarchy2"/>
    <dgm:cxn modelId="{68E58BF6-CA9E-4193-AC62-A23EB16AF0C6}" type="presParOf" srcId="{1F7AA2B6-2200-4C98-BFF8-96090E14A68F}" destId="{B4DDF4E5-83E1-493A-9466-F4F218D1338C}" srcOrd="0" destOrd="0" presId="urn:microsoft.com/office/officeart/2005/8/layout/hierarchy2"/>
    <dgm:cxn modelId="{39EFBF56-C978-4FD6-AD11-0CBC24A66093}" type="presParOf" srcId="{1F7AA2B6-2200-4C98-BFF8-96090E14A68F}" destId="{F64E0CE8-3BE2-4C99-9070-58129E9A8AA0}" srcOrd="1" destOrd="0" presId="urn:microsoft.com/office/officeart/2005/8/layout/hierarchy2"/>
    <dgm:cxn modelId="{AC339020-6BC8-4E0F-A0F2-DE9201B319D9}" type="presParOf" srcId="{B096E9F2-5515-47E4-BF84-46A4DB73BF57}" destId="{9A466B6A-DB77-4722-AE58-0FEA36166CE5}" srcOrd="2" destOrd="0" presId="urn:microsoft.com/office/officeart/2005/8/layout/hierarchy2"/>
    <dgm:cxn modelId="{96DB5A82-FAA0-4333-B8FF-40BC9DFCCDEE}" type="presParOf" srcId="{9A466B6A-DB77-4722-AE58-0FEA36166CE5}" destId="{5E4193F2-AB89-4AC1-960B-B39F07BFE251}" srcOrd="0" destOrd="0" presId="urn:microsoft.com/office/officeart/2005/8/layout/hierarchy2"/>
    <dgm:cxn modelId="{E4B92DCB-010A-42FF-B3A7-6EC2CFDA7F94}" type="presParOf" srcId="{B096E9F2-5515-47E4-BF84-46A4DB73BF57}" destId="{6EDB3D46-FF68-432E-AAEC-EFA7BECD921E}" srcOrd="3" destOrd="0" presId="urn:microsoft.com/office/officeart/2005/8/layout/hierarchy2"/>
    <dgm:cxn modelId="{928CCAEF-4E29-4A01-AD2E-35D377EB36C3}" type="presParOf" srcId="{6EDB3D46-FF68-432E-AAEC-EFA7BECD921E}" destId="{32EB7D80-F29F-47CD-B8AC-622B880CADF2}" srcOrd="0" destOrd="0" presId="urn:microsoft.com/office/officeart/2005/8/layout/hierarchy2"/>
    <dgm:cxn modelId="{EB32F733-B522-4B3F-8376-C69CE875B480}" type="presParOf" srcId="{6EDB3D46-FF68-432E-AAEC-EFA7BECD921E}" destId="{C38C30C8-A7C1-46BC-B470-AA06B0423C40}" srcOrd="1" destOrd="0" presId="urn:microsoft.com/office/officeart/2005/8/layout/hierarchy2"/>
    <dgm:cxn modelId="{DEFACFBD-5E84-41E5-9418-6D15EA5272EB}" type="presParOf" srcId="{C38C30C8-A7C1-46BC-B470-AA06B0423C40}" destId="{BD8AD572-0A1B-4828-B5D7-AAA56D009EF0}" srcOrd="0" destOrd="0" presId="urn:microsoft.com/office/officeart/2005/8/layout/hierarchy2"/>
    <dgm:cxn modelId="{0020923E-A616-43A5-8609-2F0CA5B71176}" type="presParOf" srcId="{BD8AD572-0A1B-4828-B5D7-AAA56D009EF0}" destId="{A55517BE-1FA0-456B-B85F-4B81E9F37FA9}" srcOrd="0" destOrd="0" presId="urn:microsoft.com/office/officeart/2005/8/layout/hierarchy2"/>
    <dgm:cxn modelId="{01E26ADD-1AA1-4452-8175-502FABDE8EDE}" type="presParOf" srcId="{C38C30C8-A7C1-46BC-B470-AA06B0423C40}" destId="{AAC1AB7A-51BD-4DE3-B27D-03FAD6EBD0C6}" srcOrd="1" destOrd="0" presId="urn:microsoft.com/office/officeart/2005/8/layout/hierarchy2"/>
    <dgm:cxn modelId="{053AE8B4-4B18-4A50-8CC2-E6BE1D805482}" type="presParOf" srcId="{AAC1AB7A-51BD-4DE3-B27D-03FAD6EBD0C6}" destId="{F05D51FA-0A5C-4C30-AD5A-2B031130BB09}" srcOrd="0" destOrd="0" presId="urn:microsoft.com/office/officeart/2005/8/layout/hierarchy2"/>
    <dgm:cxn modelId="{F7B8F669-5FD4-440F-8CF7-A15C97AE9FBE}" type="presParOf" srcId="{AAC1AB7A-51BD-4DE3-B27D-03FAD6EBD0C6}" destId="{F3310DF6-16C8-4FB7-B2DD-B978AF91A505}" srcOrd="1" destOrd="0" presId="urn:microsoft.com/office/officeart/2005/8/layout/hierarchy2"/>
    <dgm:cxn modelId="{5BE596B7-866A-4491-82EB-06A7C1F44C7B}" type="presParOf" srcId="{F3310DF6-16C8-4FB7-B2DD-B978AF91A505}" destId="{0EA12D55-B269-4CCE-9020-8DD8A700B887}" srcOrd="0" destOrd="0" presId="urn:microsoft.com/office/officeart/2005/8/layout/hierarchy2"/>
    <dgm:cxn modelId="{CA40E648-8B3D-4665-9F07-003F6C8F6F0E}" type="presParOf" srcId="{0EA12D55-B269-4CCE-9020-8DD8A700B887}" destId="{857F53DA-E448-47C7-98DF-D7EAD66E0998}" srcOrd="0" destOrd="0" presId="urn:microsoft.com/office/officeart/2005/8/layout/hierarchy2"/>
    <dgm:cxn modelId="{B1271CD6-FD62-4CC3-BD57-E4D8FC48A8DE}" type="presParOf" srcId="{F3310DF6-16C8-4FB7-B2DD-B978AF91A505}" destId="{CE5B6E1E-F562-4B95-90D0-A831699F35D8}" srcOrd="1" destOrd="0" presId="urn:microsoft.com/office/officeart/2005/8/layout/hierarchy2"/>
    <dgm:cxn modelId="{92E7CA6C-569C-4ED2-80D5-C752E2027473}" type="presParOf" srcId="{CE5B6E1E-F562-4B95-90D0-A831699F35D8}" destId="{9E1EEDB8-7735-4339-8931-3E425A8E35A3}" srcOrd="0" destOrd="0" presId="urn:microsoft.com/office/officeart/2005/8/layout/hierarchy2"/>
    <dgm:cxn modelId="{CD183F1D-8815-484A-AE06-092DE96A0AC6}" type="presParOf" srcId="{CE5B6E1E-F562-4B95-90D0-A831699F35D8}" destId="{1EDBE95D-761C-4290-8B9F-97EB34910B30}" srcOrd="1" destOrd="0" presId="urn:microsoft.com/office/officeart/2005/8/layout/hierarchy2"/>
  </dgm:cxnLst>
  <dgm:bg/>
  <dgm:whole>
    <a:ln>
      <a:solidFill>
        <a:schemeClr val="tx2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53C60E-4F4A-4C89-BCB1-0A4FF6D7359C}">
      <dsp:nvSpPr>
        <dsp:cNvPr id="0" name=""/>
        <dsp:cNvSpPr/>
      </dsp:nvSpPr>
      <dsp:spPr>
        <a:xfrm>
          <a:off x="941021" y="918736"/>
          <a:ext cx="1495018" cy="991908"/>
        </a:xfrm>
        <a:prstGeom prst="roundRect">
          <a:avLst/>
        </a:prstGeom>
        <a:solidFill>
          <a:srgbClr val="D7F7F9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/>
            <a:t> </a:t>
          </a:r>
        </a:p>
      </dsp:txBody>
      <dsp:txXfrm>
        <a:off x="989442" y="967157"/>
        <a:ext cx="1398176" cy="895066"/>
      </dsp:txXfrm>
    </dsp:sp>
    <dsp:sp modelId="{146F4EC8-2890-4C14-A401-7CBB38549FE7}">
      <dsp:nvSpPr>
        <dsp:cNvPr id="0" name=""/>
        <dsp:cNvSpPr/>
      </dsp:nvSpPr>
      <dsp:spPr>
        <a:xfrm rot="20785228">
          <a:off x="2397041" y="906590"/>
          <a:ext cx="27900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9001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617529-2447-4048-9BBA-8C4E56BFC31C}">
      <dsp:nvSpPr>
        <dsp:cNvPr id="0" name=""/>
        <dsp:cNvSpPr/>
      </dsp:nvSpPr>
      <dsp:spPr>
        <a:xfrm>
          <a:off x="5148059" y="123816"/>
          <a:ext cx="1646457" cy="512768"/>
        </a:xfrm>
        <a:prstGeom prst="roundRect">
          <a:avLst/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solidFill>
                <a:schemeClr val="tx1"/>
              </a:solidFill>
            </a:rPr>
            <a:t>mente</a:t>
          </a:r>
        </a:p>
      </dsp:txBody>
      <dsp:txXfrm>
        <a:off x="5173090" y="148847"/>
        <a:ext cx="1596395" cy="462706"/>
      </dsp:txXfrm>
    </dsp:sp>
    <dsp:sp modelId="{951DC2C8-25C4-433D-90A5-5C7454DF0387}">
      <dsp:nvSpPr>
        <dsp:cNvPr id="0" name=""/>
        <dsp:cNvSpPr/>
      </dsp:nvSpPr>
      <dsp:spPr>
        <a:xfrm rot="21459740">
          <a:off x="2434879" y="1327349"/>
          <a:ext cx="278634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8634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000E8-E899-42CE-84D0-9643C2D6B458}">
      <dsp:nvSpPr>
        <dsp:cNvPr id="0" name=""/>
        <dsp:cNvSpPr/>
      </dsp:nvSpPr>
      <dsp:spPr>
        <a:xfrm>
          <a:off x="5220069" y="864105"/>
          <a:ext cx="1572660" cy="748636"/>
        </a:xfrm>
        <a:prstGeom prst="roundRect">
          <a:avLst/>
        </a:prstGeom>
        <a:solidFill>
          <a:srgbClr val="FDCBF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solidFill>
                <a:schemeClr val="tx1"/>
              </a:solidFill>
            </a:rPr>
            <a:t>emociones</a:t>
          </a:r>
        </a:p>
      </dsp:txBody>
      <dsp:txXfrm>
        <a:off x="5256614" y="900650"/>
        <a:ext cx="1499570" cy="675546"/>
      </dsp:txXfrm>
    </dsp:sp>
    <dsp:sp modelId="{35406129-D1AE-4BD1-A925-26A80AF18800}">
      <dsp:nvSpPr>
        <dsp:cNvPr id="0" name=""/>
        <dsp:cNvSpPr/>
      </dsp:nvSpPr>
      <dsp:spPr>
        <a:xfrm rot="636215">
          <a:off x="2412481" y="1808489"/>
          <a:ext cx="27591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5913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AA52A-6EA2-494E-AC26-4FC8C31451E9}">
      <dsp:nvSpPr>
        <dsp:cNvPr id="0" name=""/>
        <dsp:cNvSpPr/>
      </dsp:nvSpPr>
      <dsp:spPr>
        <a:xfrm>
          <a:off x="5148063" y="1900018"/>
          <a:ext cx="1618209" cy="627602"/>
        </a:xfrm>
        <a:prstGeom prst="roundRect">
          <a:avLst/>
        </a:prstGeom>
        <a:solidFill>
          <a:schemeClr val="accent1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>
              <a:solidFill>
                <a:schemeClr val="tx1"/>
              </a:solidFill>
            </a:rPr>
            <a:t>cuerpo</a:t>
          </a:r>
        </a:p>
      </dsp:txBody>
      <dsp:txXfrm>
        <a:off x="5178700" y="1930655"/>
        <a:ext cx="1556935" cy="56632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D3414-25C6-4BAB-8A15-BED934850D63}">
      <dsp:nvSpPr>
        <dsp:cNvPr id="0" name=""/>
        <dsp:cNvSpPr/>
      </dsp:nvSpPr>
      <dsp:spPr>
        <a:xfrm>
          <a:off x="0" y="59579"/>
          <a:ext cx="7488832" cy="743535"/>
        </a:xfrm>
        <a:prstGeom prst="roundRect">
          <a:avLst/>
        </a:pr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b="1" kern="1200" dirty="0">
              <a:solidFill>
                <a:schemeClr val="accent6"/>
              </a:solidFill>
            </a:rPr>
            <a:t>AUTOCUIDADO</a:t>
          </a:r>
        </a:p>
      </dsp:txBody>
      <dsp:txXfrm>
        <a:off x="36296" y="95875"/>
        <a:ext cx="7416240" cy="670943"/>
      </dsp:txXfrm>
    </dsp:sp>
    <dsp:sp modelId="{CD16DD6D-EDB8-4821-824A-9806E0D59012}">
      <dsp:nvSpPr>
        <dsp:cNvPr id="0" name=""/>
        <dsp:cNvSpPr/>
      </dsp:nvSpPr>
      <dsp:spPr>
        <a:xfrm>
          <a:off x="0" y="803114"/>
          <a:ext cx="7488832" cy="166842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377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>
              <a:solidFill>
                <a:schemeClr val="accent6"/>
              </a:solidFill>
            </a:rPr>
            <a:t>Alimentación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>
              <a:solidFill>
                <a:schemeClr val="accent6"/>
              </a:solidFill>
            </a:rPr>
            <a:t>Sueño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>
              <a:solidFill>
                <a:schemeClr val="accent6"/>
              </a:solidFill>
            </a:rPr>
            <a:t>Ejercicio físico y Deporte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>
              <a:solidFill>
                <a:schemeClr val="accent6"/>
              </a:solidFill>
            </a:rPr>
            <a:t>Música, arte…</a:t>
          </a:r>
        </a:p>
      </dsp:txBody>
      <dsp:txXfrm>
        <a:off x="0" y="803114"/>
        <a:ext cx="7488832" cy="1668420"/>
      </dsp:txXfrm>
    </dsp:sp>
    <dsp:sp modelId="{A18A905D-44A9-4E87-A3DF-1C8045E3FE01}">
      <dsp:nvSpPr>
        <dsp:cNvPr id="0" name=""/>
        <dsp:cNvSpPr/>
      </dsp:nvSpPr>
      <dsp:spPr>
        <a:xfrm>
          <a:off x="0" y="2471534"/>
          <a:ext cx="7488832" cy="743535"/>
        </a:xfrm>
        <a:prstGeom prst="roundRect">
          <a:avLst/>
        </a:prstGeom>
        <a:noFill/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b="1" kern="1200" dirty="0">
              <a:solidFill>
                <a:schemeClr val="accent4"/>
              </a:solidFill>
            </a:rPr>
            <a:t>Algunas técnicas…</a:t>
          </a:r>
        </a:p>
      </dsp:txBody>
      <dsp:txXfrm>
        <a:off x="36296" y="2507830"/>
        <a:ext cx="7416240" cy="670943"/>
      </dsp:txXfrm>
    </dsp:sp>
    <dsp:sp modelId="{0E21A8DF-42A9-4D21-91D7-C1DD4851743E}">
      <dsp:nvSpPr>
        <dsp:cNvPr id="0" name=""/>
        <dsp:cNvSpPr/>
      </dsp:nvSpPr>
      <dsp:spPr>
        <a:xfrm>
          <a:off x="0" y="3215069"/>
          <a:ext cx="7488832" cy="125131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377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>
              <a:solidFill>
                <a:schemeClr val="accent4"/>
              </a:solidFill>
            </a:rPr>
            <a:t>Respiración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>
              <a:solidFill>
                <a:schemeClr val="accent4"/>
              </a:solidFill>
            </a:rPr>
            <a:t>Relajación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400" kern="1200" dirty="0" err="1">
              <a:solidFill>
                <a:schemeClr val="accent4"/>
              </a:solidFill>
            </a:rPr>
            <a:t>Mindfulness</a:t>
          </a:r>
          <a:endParaRPr lang="es-ES" sz="2400" kern="1200" dirty="0">
            <a:solidFill>
              <a:schemeClr val="accent4"/>
            </a:solidFill>
          </a:endParaRPr>
        </a:p>
      </dsp:txBody>
      <dsp:txXfrm>
        <a:off x="0" y="3215069"/>
        <a:ext cx="7488832" cy="12513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77054-303D-41CF-BA8C-936EA5734A11}">
      <dsp:nvSpPr>
        <dsp:cNvPr id="0" name=""/>
        <dsp:cNvSpPr/>
      </dsp:nvSpPr>
      <dsp:spPr>
        <a:xfrm>
          <a:off x="3736152" y="1094031"/>
          <a:ext cx="1465679" cy="146567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B79C1B4-8FF5-424D-98ED-A73B62EC0326}">
      <dsp:nvSpPr>
        <dsp:cNvPr id="0" name=""/>
        <dsp:cNvSpPr/>
      </dsp:nvSpPr>
      <dsp:spPr>
        <a:xfrm>
          <a:off x="3552942" y="0"/>
          <a:ext cx="1832099" cy="998030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>
              <a:latin typeface="Arial" panose="020B0604020202020204" pitchFamily="34" charset="0"/>
              <a:cs typeface="Arial" panose="020B0604020202020204" pitchFamily="34" charset="0"/>
            </a:rPr>
            <a:t>Hábitos y motivación</a:t>
          </a:r>
          <a:endParaRPr lang="es-E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52942" y="0"/>
        <a:ext cx="1832099" cy="998030"/>
      </dsp:txXfrm>
    </dsp:sp>
    <dsp:sp modelId="{1D7F110E-CFBA-4BCB-97FE-0AEFBA917833}">
      <dsp:nvSpPr>
        <dsp:cNvPr id="0" name=""/>
        <dsp:cNvSpPr/>
      </dsp:nvSpPr>
      <dsp:spPr>
        <a:xfrm>
          <a:off x="4211887" y="1368728"/>
          <a:ext cx="1465679" cy="1465679"/>
        </a:xfrm>
        <a:prstGeom prst="ellipse">
          <a:avLst/>
        </a:prstGeom>
        <a:solidFill>
          <a:schemeClr val="accent4">
            <a:alpha val="50000"/>
            <a:hueOff val="-892954"/>
            <a:satOff val="5380"/>
            <a:lumOff val="43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5398986-F9B2-404C-8826-AE7F8CEEDDC9}">
      <dsp:nvSpPr>
        <dsp:cNvPr id="0" name=""/>
        <dsp:cNvSpPr/>
      </dsp:nvSpPr>
      <dsp:spPr>
        <a:xfrm>
          <a:off x="5786272" y="950505"/>
          <a:ext cx="1736219" cy="1093081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>
              <a:latin typeface="Arial" panose="020B0604020202020204" pitchFamily="34" charset="0"/>
              <a:cs typeface="Arial" panose="020B0604020202020204" pitchFamily="34" charset="0"/>
            </a:rPr>
            <a:t>Auto-regulación</a:t>
          </a:r>
          <a:endParaRPr lang="es-E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86272" y="950505"/>
        <a:ext cx="1736219" cy="1093081"/>
      </dsp:txXfrm>
    </dsp:sp>
    <dsp:sp modelId="{F161C9CF-476A-4EAF-8726-87008C8040A5}">
      <dsp:nvSpPr>
        <dsp:cNvPr id="0" name=""/>
        <dsp:cNvSpPr/>
      </dsp:nvSpPr>
      <dsp:spPr>
        <a:xfrm>
          <a:off x="4211887" y="1918120"/>
          <a:ext cx="1465679" cy="1465679"/>
        </a:xfrm>
        <a:prstGeom prst="ellipse">
          <a:avLst/>
        </a:prstGeom>
        <a:solidFill>
          <a:schemeClr val="accent4">
            <a:alpha val="50000"/>
            <a:hueOff val="-1785908"/>
            <a:satOff val="10760"/>
            <a:lumOff val="86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4085761-05B9-4CA6-B61C-9CEC2D5974AD}">
      <dsp:nvSpPr>
        <dsp:cNvPr id="0" name=""/>
        <dsp:cNvSpPr/>
      </dsp:nvSpPr>
      <dsp:spPr>
        <a:xfrm>
          <a:off x="5786272" y="2580622"/>
          <a:ext cx="1736219" cy="122139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>
              <a:latin typeface="Arial" panose="020B0604020202020204" pitchFamily="34" charset="0"/>
              <a:cs typeface="Arial" panose="020B0604020202020204" pitchFamily="34" charset="0"/>
            </a:rPr>
            <a:t>Psiconeuroinmunología</a:t>
          </a:r>
          <a:endParaRPr lang="es-E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86272" y="2580622"/>
        <a:ext cx="1736219" cy="1221399"/>
      </dsp:txXfrm>
    </dsp:sp>
    <dsp:sp modelId="{17BB787E-C3F4-4761-A30F-8F42E1D1CB86}">
      <dsp:nvSpPr>
        <dsp:cNvPr id="0" name=""/>
        <dsp:cNvSpPr/>
      </dsp:nvSpPr>
      <dsp:spPr>
        <a:xfrm>
          <a:off x="3736152" y="2193291"/>
          <a:ext cx="1465679" cy="1465679"/>
        </a:xfrm>
        <a:prstGeom prst="ellipse">
          <a:avLst/>
        </a:prstGeom>
        <a:solidFill>
          <a:schemeClr val="accent4">
            <a:alpha val="50000"/>
            <a:hueOff val="-2678862"/>
            <a:satOff val="16139"/>
            <a:lumOff val="129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E1A162A-16B6-4801-88A6-FBE1D7D1CDD1}">
      <dsp:nvSpPr>
        <dsp:cNvPr id="0" name=""/>
        <dsp:cNvSpPr/>
      </dsp:nvSpPr>
      <dsp:spPr>
        <a:xfrm>
          <a:off x="3552942" y="3754497"/>
          <a:ext cx="1832099" cy="998030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Epigenética</a:t>
          </a:r>
          <a:r>
            <a:rPr lang="es-E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(interacciones entre genes y ambiente)</a:t>
          </a:r>
        </a:p>
      </dsp:txBody>
      <dsp:txXfrm>
        <a:off x="3552942" y="3754497"/>
        <a:ext cx="1832099" cy="998030"/>
      </dsp:txXfrm>
    </dsp:sp>
    <dsp:sp modelId="{2E64F5C4-1A75-469A-AB68-6AC2B288BDF9}">
      <dsp:nvSpPr>
        <dsp:cNvPr id="0" name=""/>
        <dsp:cNvSpPr/>
      </dsp:nvSpPr>
      <dsp:spPr>
        <a:xfrm>
          <a:off x="3260417" y="1918120"/>
          <a:ext cx="1465679" cy="1465679"/>
        </a:xfrm>
        <a:prstGeom prst="ellipse">
          <a:avLst/>
        </a:prstGeom>
        <a:solidFill>
          <a:schemeClr val="accent4">
            <a:alpha val="50000"/>
            <a:hueOff val="-3571816"/>
            <a:satOff val="21519"/>
            <a:lumOff val="172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7A46C74-29D8-4871-80B8-966FE4B2D75F}">
      <dsp:nvSpPr>
        <dsp:cNvPr id="0" name=""/>
        <dsp:cNvSpPr/>
      </dsp:nvSpPr>
      <dsp:spPr>
        <a:xfrm>
          <a:off x="1415493" y="2580622"/>
          <a:ext cx="1736219" cy="122139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>
              <a:latin typeface="Arial" panose="020B0604020202020204" pitchFamily="34" charset="0"/>
              <a:cs typeface="Arial" panose="020B0604020202020204" pitchFamily="34" charset="0"/>
            </a:rPr>
            <a:t>Yo social</a:t>
          </a:r>
          <a:endParaRPr lang="es-E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15493" y="2580622"/>
        <a:ext cx="1736219" cy="1221399"/>
      </dsp:txXfrm>
    </dsp:sp>
    <dsp:sp modelId="{1BB725E1-7565-4F6B-9E1C-C74A697E33BB}">
      <dsp:nvSpPr>
        <dsp:cNvPr id="0" name=""/>
        <dsp:cNvSpPr/>
      </dsp:nvSpPr>
      <dsp:spPr>
        <a:xfrm>
          <a:off x="3260417" y="1368728"/>
          <a:ext cx="1465679" cy="1465679"/>
        </a:xfrm>
        <a:prstGeom prst="ellipse">
          <a:avLst/>
        </a:prstGeom>
        <a:solidFill>
          <a:schemeClr val="accent4">
            <a:alpha val="50000"/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1B210C-BD17-4F22-894D-9C460FEBB1D9}">
      <dsp:nvSpPr>
        <dsp:cNvPr id="0" name=""/>
        <dsp:cNvSpPr/>
      </dsp:nvSpPr>
      <dsp:spPr>
        <a:xfrm>
          <a:off x="1415493" y="950505"/>
          <a:ext cx="1736219" cy="122139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latin typeface="Arial" panose="020B0604020202020204" pitchFamily="34" charset="0"/>
              <a:cs typeface="Arial" panose="020B0604020202020204" pitchFamily="34" charset="0"/>
            </a:rPr>
            <a:t>Organización del  YO</a:t>
          </a:r>
        </a:p>
      </dsp:txBody>
      <dsp:txXfrm>
        <a:off x="1415493" y="950505"/>
        <a:ext cx="1736219" cy="12213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3DA4E-8376-474F-A24B-3E0DDD368EF2}">
      <dsp:nvSpPr>
        <dsp:cNvPr id="0" name=""/>
        <dsp:cNvSpPr/>
      </dsp:nvSpPr>
      <dsp:spPr>
        <a:xfrm>
          <a:off x="1872784" y="107529"/>
          <a:ext cx="4295410" cy="237546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>
              <a:latin typeface="Helvetica" panose="020B0604020202020204" pitchFamily="34" charset="0"/>
              <a:cs typeface="Helvetica" panose="020B0604020202020204" pitchFamily="34" charset="0"/>
            </a:rPr>
            <a:t>PSICOLÓGICO</a:t>
          </a:r>
          <a:endParaRPr lang="es-ES" sz="3000" b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445506" y="523235"/>
        <a:ext cx="3149967" cy="1068957"/>
      </dsp:txXfrm>
    </dsp:sp>
    <dsp:sp modelId="{6B759C9E-AFC0-457D-80E3-64944B1C463F}">
      <dsp:nvSpPr>
        <dsp:cNvPr id="0" name=""/>
        <dsp:cNvSpPr/>
      </dsp:nvSpPr>
      <dsp:spPr>
        <a:xfrm>
          <a:off x="2683338" y="1618980"/>
          <a:ext cx="4543250" cy="2589765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dirty="0">
              <a:latin typeface="Helvetica" panose="020B0604020202020204" pitchFamily="34" charset="0"/>
              <a:cs typeface="Helvetica" panose="020B0604020202020204" pitchFamily="34" charset="0"/>
            </a:rPr>
            <a:t>PEDAGÓGICO</a:t>
          </a:r>
        </a:p>
      </dsp:txBody>
      <dsp:txXfrm>
        <a:off x="4072815" y="2288003"/>
        <a:ext cx="2725950" cy="1424370"/>
      </dsp:txXfrm>
    </dsp:sp>
    <dsp:sp modelId="{91F13923-2465-4445-B8D7-4781A938721A}">
      <dsp:nvSpPr>
        <dsp:cNvPr id="0" name=""/>
        <dsp:cNvSpPr/>
      </dsp:nvSpPr>
      <dsp:spPr>
        <a:xfrm>
          <a:off x="631657" y="1618980"/>
          <a:ext cx="4908718" cy="2589765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>
              <a:latin typeface="Helvetica" panose="020B0604020202020204" pitchFamily="34" charset="0"/>
              <a:cs typeface="Helvetica" panose="020B0604020202020204" pitchFamily="34" charset="0"/>
            </a:rPr>
            <a:t>SOCIAL</a:t>
          </a:r>
          <a:endParaRPr lang="es-ES" sz="3000" b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093894" y="2288003"/>
        <a:ext cx="2945230" cy="1424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E2749-3236-4E30-B5D4-891D216E35A4}">
      <dsp:nvSpPr>
        <dsp:cNvPr id="0" name=""/>
        <dsp:cNvSpPr/>
      </dsp:nvSpPr>
      <dsp:spPr>
        <a:xfrm>
          <a:off x="2378451" y="161296"/>
          <a:ext cx="3913387" cy="130396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/>
            <a:t>Biológico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/>
            <a:t>Vulnerabilidad genética</a:t>
          </a:r>
        </a:p>
      </dsp:txBody>
      <dsp:txXfrm>
        <a:off x="2416643" y="199488"/>
        <a:ext cx="3837003" cy="1227583"/>
      </dsp:txXfrm>
    </dsp:sp>
    <dsp:sp modelId="{17E4B3BD-3C10-4CD8-9969-058875D5B528}">
      <dsp:nvSpPr>
        <dsp:cNvPr id="0" name=""/>
        <dsp:cNvSpPr/>
      </dsp:nvSpPr>
      <dsp:spPr>
        <a:xfrm rot="3227687">
          <a:off x="4842053" y="1800583"/>
          <a:ext cx="765741" cy="456388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/>
        </a:p>
      </dsp:txBody>
      <dsp:txXfrm>
        <a:off x="4978969" y="1891861"/>
        <a:ext cx="491909" cy="273832"/>
      </dsp:txXfrm>
    </dsp:sp>
    <dsp:sp modelId="{E278298D-039A-4F77-B736-F49A5236137B}">
      <dsp:nvSpPr>
        <dsp:cNvPr id="0" name=""/>
        <dsp:cNvSpPr/>
      </dsp:nvSpPr>
      <dsp:spPr>
        <a:xfrm>
          <a:off x="4707563" y="2592291"/>
          <a:ext cx="3636868" cy="242767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/>
            <a:t>Psicológico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/>
            <a:t>retraso en el desarrollo psicomotor, </a:t>
          </a:r>
          <a:endParaRPr lang="es-E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/>
            <a:t>nivel intelectual bajo, </a:t>
          </a:r>
          <a:endParaRPr lang="es-E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/>
            <a:t>temperamento difícil</a:t>
          </a:r>
          <a:endParaRPr lang="es-ES" sz="1800" b="1" kern="1200" dirty="0"/>
        </a:p>
      </dsp:txBody>
      <dsp:txXfrm>
        <a:off x="4778667" y="2663395"/>
        <a:ext cx="3494660" cy="2285465"/>
      </dsp:txXfrm>
    </dsp:sp>
    <dsp:sp modelId="{EBEDA75A-F3D7-42CD-9AA0-E38F9F79F303}">
      <dsp:nvSpPr>
        <dsp:cNvPr id="0" name=""/>
        <dsp:cNvSpPr/>
      </dsp:nvSpPr>
      <dsp:spPr>
        <a:xfrm rot="10791779">
          <a:off x="3846105" y="3583427"/>
          <a:ext cx="765741" cy="456388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/>
        </a:p>
      </dsp:txBody>
      <dsp:txXfrm rot="10800000">
        <a:off x="3983021" y="3674705"/>
        <a:ext cx="491909" cy="273832"/>
      </dsp:txXfrm>
    </dsp:sp>
    <dsp:sp modelId="{4E8A65D1-0BC7-4BD7-A2A2-1EE02455EDE2}">
      <dsp:nvSpPr>
        <dsp:cNvPr id="0" name=""/>
        <dsp:cNvSpPr/>
      </dsp:nvSpPr>
      <dsp:spPr>
        <a:xfrm>
          <a:off x="259277" y="2534618"/>
          <a:ext cx="3491111" cy="2564642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/>
            <a:t>Contextual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/>
            <a:t>dificultades en el vínculo,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/>
            <a:t>falta de estimulación,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/>
            <a:t>estilos educativos autoritarios, permisivos o negligentes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/>
            <a:t>problemas psicológicos en los padres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/>
            <a:t>desorganización familiar</a:t>
          </a:r>
          <a:endParaRPr lang="es-E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/>
            <a:t>desventajas sociales</a:t>
          </a:r>
        </a:p>
      </dsp:txBody>
      <dsp:txXfrm>
        <a:off x="334393" y="2609734"/>
        <a:ext cx="3340879" cy="2414410"/>
      </dsp:txXfrm>
    </dsp:sp>
    <dsp:sp modelId="{395C3F37-1CC5-4C87-A418-7F66E62EDD6A}">
      <dsp:nvSpPr>
        <dsp:cNvPr id="0" name=""/>
        <dsp:cNvSpPr/>
      </dsp:nvSpPr>
      <dsp:spPr>
        <a:xfrm rot="18468310">
          <a:off x="3031633" y="1771747"/>
          <a:ext cx="765741" cy="456388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/>
        </a:p>
      </dsp:txBody>
      <dsp:txXfrm>
        <a:off x="3168549" y="1863025"/>
        <a:ext cx="491909" cy="2738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BAD3-BCF2-4767-A19D-CA3C36BA2992}">
      <dsp:nvSpPr>
        <dsp:cNvPr id="0" name=""/>
        <dsp:cNvSpPr/>
      </dsp:nvSpPr>
      <dsp:spPr>
        <a:xfrm>
          <a:off x="3295769" y="330435"/>
          <a:ext cx="2399435" cy="160324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/>
            <a:t>Biológico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Buena salud física</a:t>
          </a:r>
          <a:endParaRPr lang="es-ES" sz="2800" b="1" kern="1200" dirty="0"/>
        </a:p>
      </dsp:txBody>
      <dsp:txXfrm>
        <a:off x="3647158" y="565224"/>
        <a:ext cx="1696657" cy="1133662"/>
      </dsp:txXfrm>
    </dsp:sp>
    <dsp:sp modelId="{2C80F436-E119-4033-830C-30ED7BCB0FA1}">
      <dsp:nvSpPr>
        <dsp:cNvPr id="0" name=""/>
        <dsp:cNvSpPr/>
      </dsp:nvSpPr>
      <dsp:spPr>
        <a:xfrm rot="2901507">
          <a:off x="5175565" y="1879513"/>
          <a:ext cx="622940" cy="73544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100" kern="1200"/>
        </a:p>
      </dsp:txBody>
      <dsp:txXfrm>
        <a:off x="5206917" y="1956771"/>
        <a:ext cx="436058" cy="441265"/>
      </dsp:txXfrm>
    </dsp:sp>
    <dsp:sp modelId="{6049934E-7F76-4DD9-A286-3B897B428B50}">
      <dsp:nvSpPr>
        <dsp:cNvPr id="0" name=""/>
        <dsp:cNvSpPr/>
      </dsp:nvSpPr>
      <dsp:spPr>
        <a:xfrm>
          <a:off x="4999269" y="2505107"/>
          <a:ext cx="3751579" cy="2606426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/>
            <a:t>Psicológico</a:t>
          </a: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/>
            <a:t>Desarrollo psicológico adecuado a la edad cronológica</a:t>
          </a:r>
          <a:endParaRPr lang="es-ES" sz="14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/>
            <a:t>Temperamento fácil</a:t>
          </a: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/>
            <a:t>Buena integración al contexto escolar</a:t>
          </a:r>
          <a:endParaRPr lang="es-ES" sz="14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/>
            <a:t>Autoestima alt</a:t>
          </a:r>
          <a:r>
            <a:rPr lang="es-ES" sz="1400" kern="1200"/>
            <a:t>a</a:t>
          </a:r>
          <a:endParaRPr lang="es-ES" sz="1400" kern="1200" dirty="0"/>
        </a:p>
      </dsp:txBody>
      <dsp:txXfrm>
        <a:off x="5548675" y="2886809"/>
        <a:ext cx="2652767" cy="1843022"/>
      </dsp:txXfrm>
    </dsp:sp>
    <dsp:sp modelId="{DE3C4313-1EB0-40C9-A080-82797EE04E2C}">
      <dsp:nvSpPr>
        <dsp:cNvPr id="0" name=""/>
        <dsp:cNvSpPr/>
      </dsp:nvSpPr>
      <dsp:spPr>
        <a:xfrm rot="10800000">
          <a:off x="4104455" y="3440599"/>
          <a:ext cx="759773" cy="73544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100" kern="1200"/>
        </a:p>
      </dsp:txBody>
      <dsp:txXfrm rot="10800000">
        <a:off x="4325087" y="3587687"/>
        <a:ext cx="539141" cy="441265"/>
      </dsp:txXfrm>
    </dsp:sp>
    <dsp:sp modelId="{C8CBDC7B-F3CF-4AA8-8356-9955B7D3F2EB}">
      <dsp:nvSpPr>
        <dsp:cNvPr id="0" name=""/>
        <dsp:cNvSpPr/>
      </dsp:nvSpPr>
      <dsp:spPr>
        <a:xfrm>
          <a:off x="0" y="2489701"/>
          <a:ext cx="3937564" cy="263723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/>
            <a:t>Contextual</a:t>
          </a: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/>
            <a:t>Vínculo afectivo seguro</a:t>
          </a: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/>
            <a:t>Expectativas adecuadas sobre el desarrollo</a:t>
          </a:r>
          <a:endParaRPr lang="es-ES" sz="14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/>
            <a:t>Estilo educativo democrático</a:t>
          </a:r>
          <a:endParaRPr lang="es-ES" sz="14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/>
            <a:t>Educación formal orientada a los procesos de aprendizaje</a:t>
          </a:r>
        </a:p>
      </dsp:txBody>
      <dsp:txXfrm>
        <a:off x="576643" y="2875916"/>
        <a:ext cx="2784278" cy="1864808"/>
      </dsp:txXfrm>
    </dsp:sp>
    <dsp:sp modelId="{12F0FBC3-CF87-4017-8092-E2C9738A2D5F}">
      <dsp:nvSpPr>
        <dsp:cNvPr id="0" name=""/>
        <dsp:cNvSpPr/>
      </dsp:nvSpPr>
      <dsp:spPr>
        <a:xfrm rot="18801209">
          <a:off x="3103587" y="1897469"/>
          <a:ext cx="644177" cy="73544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100" kern="1200"/>
        </a:p>
      </dsp:txBody>
      <dsp:txXfrm>
        <a:off x="3133880" y="2114817"/>
        <a:ext cx="450924" cy="4412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4489C-9372-45CE-A529-6A626EC1F749}">
      <dsp:nvSpPr>
        <dsp:cNvPr id="0" name=""/>
        <dsp:cNvSpPr/>
      </dsp:nvSpPr>
      <dsp:spPr>
        <a:xfrm rot="16200000">
          <a:off x="641902" y="-641902"/>
          <a:ext cx="1764196" cy="3048000"/>
        </a:xfrm>
        <a:prstGeom prst="round1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/>
            <a:t>social</a:t>
          </a:r>
        </a:p>
      </dsp:txBody>
      <dsp:txXfrm rot="5400000">
        <a:off x="0" y="0"/>
        <a:ext cx="3048000" cy="1323147"/>
      </dsp:txXfrm>
    </dsp:sp>
    <dsp:sp modelId="{EE011B74-C18B-4584-B572-121ECE661BBC}">
      <dsp:nvSpPr>
        <dsp:cNvPr id="0" name=""/>
        <dsp:cNvSpPr/>
      </dsp:nvSpPr>
      <dsp:spPr>
        <a:xfrm>
          <a:off x="3048000" y="0"/>
          <a:ext cx="3048000" cy="1764196"/>
        </a:xfrm>
        <a:prstGeom prst="round1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/>
            <a:t>pedagógica </a:t>
          </a:r>
          <a:r>
            <a:rPr lang="es-ES" sz="1800" b="1" kern="1200" dirty="0"/>
            <a:t>(educación para la salud)</a:t>
          </a:r>
        </a:p>
      </dsp:txBody>
      <dsp:txXfrm>
        <a:off x="3048000" y="0"/>
        <a:ext cx="3048000" cy="1323147"/>
      </dsp:txXfrm>
    </dsp:sp>
    <dsp:sp modelId="{A174DAF8-BB04-496A-8BA9-BDFAD1132B80}">
      <dsp:nvSpPr>
        <dsp:cNvPr id="0" name=""/>
        <dsp:cNvSpPr/>
      </dsp:nvSpPr>
      <dsp:spPr>
        <a:xfrm rot="10800000">
          <a:off x="0" y="1764196"/>
          <a:ext cx="3048000" cy="1764196"/>
        </a:xfrm>
        <a:prstGeom prst="round1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/>
            <a:t>psicológica</a:t>
          </a:r>
        </a:p>
      </dsp:txBody>
      <dsp:txXfrm rot="10800000">
        <a:off x="0" y="2205244"/>
        <a:ext cx="3048000" cy="1323147"/>
      </dsp:txXfrm>
    </dsp:sp>
    <dsp:sp modelId="{61C40AE1-7931-41C3-A368-EFD493D46A88}">
      <dsp:nvSpPr>
        <dsp:cNvPr id="0" name=""/>
        <dsp:cNvSpPr/>
      </dsp:nvSpPr>
      <dsp:spPr>
        <a:xfrm rot="5400000">
          <a:off x="3689902" y="1122293"/>
          <a:ext cx="1764196" cy="30480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/>
            <a:t>formación continuada</a:t>
          </a:r>
        </a:p>
      </dsp:txBody>
      <dsp:txXfrm rot="-5400000">
        <a:off x="3048000" y="2205244"/>
        <a:ext cx="3048000" cy="1323147"/>
      </dsp:txXfrm>
    </dsp:sp>
    <dsp:sp modelId="{06B01D44-EA2A-4BCC-A6BB-7E59ED315180}">
      <dsp:nvSpPr>
        <dsp:cNvPr id="0" name=""/>
        <dsp:cNvSpPr/>
      </dsp:nvSpPr>
      <dsp:spPr>
        <a:xfrm flipH="1" flipV="1">
          <a:off x="2999655" y="1715376"/>
          <a:ext cx="96688" cy="97639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400" b="1" kern="1200" dirty="0">
            <a:solidFill>
              <a:schemeClr val="tx2">
                <a:lumMod val="75000"/>
              </a:schemeClr>
            </a:solidFill>
            <a:latin typeface="Mistral" pitchFamily="66" charset="0"/>
          </a:endParaRPr>
        </a:p>
      </dsp:txBody>
      <dsp:txXfrm rot="10800000">
        <a:off x="3004375" y="1720096"/>
        <a:ext cx="87248" cy="881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573DD-0B11-43DA-9EA7-FE1DD709BF4F}">
      <dsp:nvSpPr>
        <dsp:cNvPr id="0" name=""/>
        <dsp:cNvSpPr/>
      </dsp:nvSpPr>
      <dsp:spPr>
        <a:xfrm>
          <a:off x="3617918" y="0"/>
          <a:ext cx="2472308" cy="247268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90698-87CA-4B5A-B09D-2948D6D389A3}">
      <dsp:nvSpPr>
        <dsp:cNvPr id="0" name=""/>
        <dsp:cNvSpPr/>
      </dsp:nvSpPr>
      <dsp:spPr>
        <a:xfrm>
          <a:off x="4164379" y="892714"/>
          <a:ext cx="1373814" cy="686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/>
            <a:t>persona</a:t>
          </a:r>
        </a:p>
      </dsp:txBody>
      <dsp:txXfrm>
        <a:off x="4164379" y="892714"/>
        <a:ext cx="1373814" cy="686742"/>
      </dsp:txXfrm>
    </dsp:sp>
    <dsp:sp modelId="{C8336F0E-2357-4641-B13D-92C24DE911D8}">
      <dsp:nvSpPr>
        <dsp:cNvPr id="0" name=""/>
        <dsp:cNvSpPr/>
      </dsp:nvSpPr>
      <dsp:spPr>
        <a:xfrm>
          <a:off x="2931243" y="1420740"/>
          <a:ext cx="2472308" cy="247268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D961F-93D3-4947-BFA8-8C5CABD95167}">
      <dsp:nvSpPr>
        <dsp:cNvPr id="0" name=""/>
        <dsp:cNvSpPr/>
      </dsp:nvSpPr>
      <dsp:spPr>
        <a:xfrm>
          <a:off x="3437510" y="2302032"/>
          <a:ext cx="2199902" cy="686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/>
            <a:t>Servicio psicopedagógico</a:t>
          </a:r>
        </a:p>
      </dsp:txBody>
      <dsp:txXfrm>
        <a:off x="3437510" y="2302032"/>
        <a:ext cx="2199902" cy="686742"/>
      </dsp:txXfrm>
    </dsp:sp>
    <dsp:sp modelId="{0F186E88-508E-48F6-9D44-E30394E834F8}">
      <dsp:nvSpPr>
        <dsp:cNvPr id="0" name=""/>
        <dsp:cNvSpPr/>
      </dsp:nvSpPr>
      <dsp:spPr>
        <a:xfrm>
          <a:off x="3793881" y="3011498"/>
          <a:ext cx="2124096" cy="212494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D1CA8-C3B5-4C78-B85A-92804782047C}">
      <dsp:nvSpPr>
        <dsp:cNvPr id="0" name=""/>
        <dsp:cNvSpPr/>
      </dsp:nvSpPr>
      <dsp:spPr>
        <a:xfrm>
          <a:off x="4167629" y="3752687"/>
          <a:ext cx="1373814" cy="686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/>
            <a:t>hospital</a:t>
          </a:r>
        </a:p>
      </dsp:txBody>
      <dsp:txXfrm>
        <a:off x="4167629" y="3752687"/>
        <a:ext cx="1373814" cy="6867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53AFA9-0259-4C52-9EB4-E4C71F3D7D6F}">
      <dsp:nvSpPr>
        <dsp:cNvPr id="0" name=""/>
        <dsp:cNvSpPr/>
      </dsp:nvSpPr>
      <dsp:spPr>
        <a:xfrm>
          <a:off x="0" y="212944"/>
          <a:ext cx="8148562" cy="5007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1. Estado de </a:t>
          </a:r>
          <a:r>
            <a:rPr lang="es-ES" sz="2000" b="1" kern="1200" dirty="0"/>
            <a:t>AGOTAMIENTO</a:t>
          </a:r>
          <a:r>
            <a:rPr lang="es-ES" sz="2000" kern="1200" dirty="0"/>
            <a:t> físico, emocional y mental</a:t>
          </a:r>
        </a:p>
      </dsp:txBody>
      <dsp:txXfrm>
        <a:off x="24447" y="237391"/>
        <a:ext cx="8099668" cy="451905"/>
      </dsp:txXfrm>
    </dsp:sp>
    <dsp:sp modelId="{7EC43208-7902-4051-B721-CF2573D257E7}">
      <dsp:nvSpPr>
        <dsp:cNvPr id="0" name=""/>
        <dsp:cNvSpPr/>
      </dsp:nvSpPr>
      <dsp:spPr>
        <a:xfrm>
          <a:off x="0" y="723925"/>
          <a:ext cx="8148562" cy="6496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2. Disminución de la  </a:t>
          </a:r>
          <a:r>
            <a:rPr lang="es-ES" sz="2000" b="1" kern="1200" dirty="0"/>
            <a:t>AUTOESTIMA  y FRUSTRACIÓN DE EXPECTATIVAS</a:t>
          </a:r>
          <a:endParaRPr lang="es-ES" sz="2000" kern="1200" dirty="0"/>
        </a:p>
      </dsp:txBody>
      <dsp:txXfrm>
        <a:off x="31715" y="755640"/>
        <a:ext cx="8085132" cy="586254"/>
      </dsp:txXfrm>
    </dsp:sp>
    <dsp:sp modelId="{8C26A6F8-F9B9-433D-B2A3-EC8948F8CAB9}">
      <dsp:nvSpPr>
        <dsp:cNvPr id="0" name=""/>
        <dsp:cNvSpPr/>
      </dsp:nvSpPr>
      <dsp:spPr>
        <a:xfrm>
          <a:off x="0" y="1383790"/>
          <a:ext cx="8148562" cy="13919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/>
            <a:t>3. DESPERSONALIZACIÓN</a:t>
          </a:r>
          <a:r>
            <a:rPr lang="es-ES" sz="2000" kern="1200" dirty="0"/>
            <a:t>: actitudes negativas en relación con los usuarios/clientes, se da un incremento de la irritabilidad, y pérdida de motivación e interés. Por el endurecimiento de las relaciones puede llegar a la deshumanización en el trato. </a:t>
          </a:r>
        </a:p>
      </dsp:txBody>
      <dsp:txXfrm>
        <a:off x="67951" y="1451741"/>
        <a:ext cx="8012660" cy="1256090"/>
      </dsp:txXfrm>
    </dsp:sp>
    <dsp:sp modelId="{8E867D34-B451-4B8D-BCE3-2E4DB7699178}">
      <dsp:nvSpPr>
        <dsp:cNvPr id="0" name=""/>
        <dsp:cNvSpPr/>
      </dsp:nvSpPr>
      <dsp:spPr>
        <a:xfrm>
          <a:off x="0" y="2785964"/>
          <a:ext cx="8148562" cy="9077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4. Manifestaciones de </a:t>
          </a:r>
          <a:r>
            <a:rPr lang="es-ES" sz="2000" b="1" kern="1200" dirty="0"/>
            <a:t>ESTRÉS</a:t>
          </a:r>
          <a:r>
            <a:rPr lang="es-ES" sz="2000" kern="1200" dirty="0"/>
            <a:t> a nivel fisiológico, cognitivo y comportamiento.</a:t>
          </a:r>
        </a:p>
      </dsp:txBody>
      <dsp:txXfrm>
        <a:off x="44311" y="2830275"/>
        <a:ext cx="8059940" cy="819100"/>
      </dsp:txXfrm>
    </dsp:sp>
    <dsp:sp modelId="{883D1162-05CF-4C42-919D-EF5DB8A1FE6C}">
      <dsp:nvSpPr>
        <dsp:cNvPr id="0" name=""/>
        <dsp:cNvSpPr/>
      </dsp:nvSpPr>
      <dsp:spPr>
        <a:xfrm>
          <a:off x="0" y="3703868"/>
          <a:ext cx="8148562" cy="9077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/>
            <a:t>Y… puede provocar profundas </a:t>
          </a:r>
          <a:r>
            <a:rPr lang="es-ES" sz="2000" b="1" kern="1200"/>
            <a:t>DEPRESIONES</a:t>
          </a:r>
          <a:endParaRPr lang="es-ES" sz="2000" kern="1200"/>
        </a:p>
      </dsp:txBody>
      <dsp:txXfrm>
        <a:off x="44311" y="3748179"/>
        <a:ext cx="8059940" cy="8191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453942-9F5A-4ED7-9528-79EBA80A6975}">
      <dsp:nvSpPr>
        <dsp:cNvPr id="0" name=""/>
        <dsp:cNvSpPr/>
      </dsp:nvSpPr>
      <dsp:spPr>
        <a:xfrm>
          <a:off x="0" y="3175947"/>
          <a:ext cx="11804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/>
            <a:t>estrés</a:t>
          </a:r>
          <a:endParaRPr lang="es-ES" sz="3000" kern="1200" dirty="0"/>
        </a:p>
      </dsp:txBody>
      <dsp:txXfrm>
        <a:off x="19608" y="3195555"/>
        <a:ext cx="1141192" cy="630238"/>
      </dsp:txXfrm>
    </dsp:sp>
    <dsp:sp modelId="{B8D13A26-4DCC-4EA1-95F6-55CFEBCB1CDE}">
      <dsp:nvSpPr>
        <dsp:cNvPr id="0" name=""/>
        <dsp:cNvSpPr/>
      </dsp:nvSpPr>
      <dsp:spPr>
        <a:xfrm rot="16547314">
          <a:off x="688496" y="2955782"/>
          <a:ext cx="1094181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1094181" y="105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208232" y="2939019"/>
        <a:ext cx="54709" cy="54709"/>
      </dsp:txXfrm>
    </dsp:sp>
    <dsp:sp modelId="{DC9763D7-AF1E-49A3-A2E3-F7AD76817A8A}">
      <dsp:nvSpPr>
        <dsp:cNvPr id="0" name=""/>
        <dsp:cNvSpPr/>
      </dsp:nvSpPr>
      <dsp:spPr>
        <a:xfrm>
          <a:off x="1290765" y="2087345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Amenaza real (corto tiempo)</a:t>
          </a:r>
        </a:p>
      </dsp:txBody>
      <dsp:txXfrm>
        <a:off x="1310373" y="2106953"/>
        <a:ext cx="1299692" cy="630238"/>
      </dsp:txXfrm>
    </dsp:sp>
    <dsp:sp modelId="{0E3A12FE-EA22-4699-9DD9-7261B7F7C6F8}">
      <dsp:nvSpPr>
        <dsp:cNvPr id="0" name=""/>
        <dsp:cNvSpPr/>
      </dsp:nvSpPr>
      <dsp:spPr>
        <a:xfrm rot="18169109">
          <a:off x="2220253" y="1660262"/>
          <a:ext cx="1787782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1787782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3069449" y="1626159"/>
        <a:ext cx="89389" cy="89389"/>
      </dsp:txXfrm>
    </dsp:sp>
    <dsp:sp modelId="{B9665ADE-55BE-4DED-B864-2D31AA1B83DB}">
      <dsp:nvSpPr>
        <dsp:cNvPr id="0" name=""/>
        <dsp:cNvSpPr/>
      </dsp:nvSpPr>
      <dsp:spPr>
        <a:xfrm>
          <a:off x="3598614" y="651254"/>
          <a:ext cx="2675567" cy="5367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Activa energía esencial para sobrevivir</a:t>
          </a:r>
        </a:p>
      </dsp:txBody>
      <dsp:txXfrm>
        <a:off x="3614335" y="666975"/>
        <a:ext cx="2644125" cy="505319"/>
      </dsp:txXfrm>
    </dsp:sp>
    <dsp:sp modelId="{D25FE478-E494-43D8-B961-A8F6B76AD49F}">
      <dsp:nvSpPr>
        <dsp:cNvPr id="0" name=""/>
        <dsp:cNvSpPr/>
      </dsp:nvSpPr>
      <dsp:spPr>
        <a:xfrm rot="19457599">
          <a:off x="6212190" y="716575"/>
          <a:ext cx="659548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659548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25475" y="710678"/>
        <a:ext cx="32977" cy="32977"/>
      </dsp:txXfrm>
    </dsp:sp>
    <dsp:sp modelId="{B8D690D1-2170-4C48-930E-AFEE2AF6DF94}">
      <dsp:nvSpPr>
        <dsp:cNvPr id="0" name=""/>
        <dsp:cNvSpPr/>
      </dsp:nvSpPr>
      <dsp:spPr>
        <a:xfrm>
          <a:off x="6809745" y="199971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Músculos</a:t>
          </a:r>
        </a:p>
      </dsp:txBody>
      <dsp:txXfrm>
        <a:off x="6829353" y="219579"/>
        <a:ext cx="1299692" cy="630238"/>
      </dsp:txXfrm>
    </dsp:sp>
    <dsp:sp modelId="{A74998E3-CF78-4E51-95A7-547391AF43AC}">
      <dsp:nvSpPr>
        <dsp:cNvPr id="0" name=""/>
        <dsp:cNvSpPr/>
      </dsp:nvSpPr>
      <dsp:spPr>
        <a:xfrm rot="2142401">
          <a:off x="6212190" y="1101511"/>
          <a:ext cx="659548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659548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25475" y="1095614"/>
        <a:ext cx="32977" cy="32977"/>
      </dsp:txXfrm>
    </dsp:sp>
    <dsp:sp modelId="{60CC5637-003D-48D2-A16E-33E14798C865}">
      <dsp:nvSpPr>
        <dsp:cNvPr id="0" name=""/>
        <dsp:cNvSpPr/>
      </dsp:nvSpPr>
      <dsp:spPr>
        <a:xfrm>
          <a:off x="6809745" y="969844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Presión sanguínea</a:t>
          </a:r>
        </a:p>
      </dsp:txBody>
      <dsp:txXfrm>
        <a:off x="6829353" y="989452"/>
        <a:ext cx="1299692" cy="630238"/>
      </dsp:txXfrm>
    </dsp:sp>
    <dsp:sp modelId="{062ED894-7E74-449F-93ED-DBD434379465}">
      <dsp:nvSpPr>
        <dsp:cNvPr id="0" name=""/>
        <dsp:cNvSpPr/>
      </dsp:nvSpPr>
      <dsp:spPr>
        <a:xfrm rot="2387765">
          <a:off x="2483591" y="2815071"/>
          <a:ext cx="1261104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1261104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82616" y="2794134"/>
        <a:ext cx="63055" cy="63055"/>
      </dsp:txXfrm>
    </dsp:sp>
    <dsp:sp modelId="{9E18AA88-220E-4149-A4D0-7D3BEABCFEFB}">
      <dsp:nvSpPr>
        <dsp:cNvPr id="0" name=""/>
        <dsp:cNvSpPr/>
      </dsp:nvSpPr>
      <dsp:spPr>
        <a:xfrm>
          <a:off x="3598614" y="2844316"/>
          <a:ext cx="2676317" cy="7698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Desactiva/inhibe energía no esencial para sobrevivir</a:t>
          </a:r>
        </a:p>
      </dsp:txBody>
      <dsp:txXfrm>
        <a:off x="3621163" y="2866865"/>
        <a:ext cx="2631219" cy="724774"/>
      </dsp:txXfrm>
    </dsp:sp>
    <dsp:sp modelId="{50EA9753-1864-4AAE-BA54-337CA938A21E}">
      <dsp:nvSpPr>
        <dsp:cNvPr id="0" name=""/>
        <dsp:cNvSpPr/>
      </dsp:nvSpPr>
      <dsp:spPr>
        <a:xfrm rot="17692822">
          <a:off x="5906237" y="2641256"/>
          <a:ext cx="1272953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1272953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10890" y="2620024"/>
        <a:ext cx="63647" cy="63647"/>
      </dsp:txXfrm>
    </dsp:sp>
    <dsp:sp modelId="{541B596B-9536-4319-AD08-5390D82FF249}">
      <dsp:nvSpPr>
        <dsp:cNvPr id="0" name=""/>
        <dsp:cNvSpPr/>
      </dsp:nvSpPr>
      <dsp:spPr>
        <a:xfrm>
          <a:off x="6810495" y="1739716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Digestión</a:t>
          </a:r>
        </a:p>
      </dsp:txBody>
      <dsp:txXfrm>
        <a:off x="6830103" y="1759324"/>
        <a:ext cx="1299692" cy="630238"/>
      </dsp:txXfrm>
    </dsp:sp>
    <dsp:sp modelId="{D2374B4A-2B75-40D3-81DB-B033689AD5F3}">
      <dsp:nvSpPr>
        <dsp:cNvPr id="0" name=""/>
        <dsp:cNvSpPr/>
      </dsp:nvSpPr>
      <dsp:spPr>
        <a:xfrm rot="19457599">
          <a:off x="6212939" y="3026192"/>
          <a:ext cx="659548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659548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26225" y="3020295"/>
        <a:ext cx="32977" cy="32977"/>
      </dsp:txXfrm>
    </dsp:sp>
    <dsp:sp modelId="{22A80674-CCDE-45F5-96F4-A84976DD6EB6}">
      <dsp:nvSpPr>
        <dsp:cNvPr id="0" name=""/>
        <dsp:cNvSpPr/>
      </dsp:nvSpPr>
      <dsp:spPr>
        <a:xfrm>
          <a:off x="6810495" y="2509588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Sexo</a:t>
          </a:r>
        </a:p>
      </dsp:txBody>
      <dsp:txXfrm>
        <a:off x="6830103" y="2529196"/>
        <a:ext cx="1299692" cy="630238"/>
      </dsp:txXfrm>
    </dsp:sp>
    <dsp:sp modelId="{DE8AA7FF-05A9-4CF8-A179-9F53E793AFC9}">
      <dsp:nvSpPr>
        <dsp:cNvPr id="0" name=""/>
        <dsp:cNvSpPr/>
      </dsp:nvSpPr>
      <dsp:spPr>
        <a:xfrm rot="2142401">
          <a:off x="6212939" y="3411128"/>
          <a:ext cx="659548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659548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26225" y="3405231"/>
        <a:ext cx="32977" cy="32977"/>
      </dsp:txXfrm>
    </dsp:sp>
    <dsp:sp modelId="{C053A637-F707-4098-8BCD-B4DF0A4F9484}">
      <dsp:nvSpPr>
        <dsp:cNvPr id="0" name=""/>
        <dsp:cNvSpPr/>
      </dsp:nvSpPr>
      <dsp:spPr>
        <a:xfrm>
          <a:off x="6810495" y="3279461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Crecimiento</a:t>
          </a:r>
        </a:p>
      </dsp:txBody>
      <dsp:txXfrm>
        <a:off x="6830103" y="3299069"/>
        <a:ext cx="1299692" cy="630238"/>
      </dsp:txXfrm>
    </dsp:sp>
    <dsp:sp modelId="{F8FA6750-F0D4-4F99-8AF6-51A01A871316}">
      <dsp:nvSpPr>
        <dsp:cNvPr id="0" name=""/>
        <dsp:cNvSpPr/>
      </dsp:nvSpPr>
      <dsp:spPr>
        <a:xfrm rot="3907178">
          <a:off x="5906237" y="3796064"/>
          <a:ext cx="1272953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1272953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10890" y="3774832"/>
        <a:ext cx="63647" cy="63647"/>
      </dsp:txXfrm>
    </dsp:sp>
    <dsp:sp modelId="{B4DDF4E5-83E1-493A-9466-F4F218D1338C}">
      <dsp:nvSpPr>
        <dsp:cNvPr id="0" name=""/>
        <dsp:cNvSpPr/>
      </dsp:nvSpPr>
      <dsp:spPr>
        <a:xfrm>
          <a:off x="6810495" y="4049333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inmunidad</a:t>
          </a:r>
        </a:p>
      </dsp:txBody>
      <dsp:txXfrm>
        <a:off x="6830103" y="4068941"/>
        <a:ext cx="1299692" cy="630238"/>
      </dsp:txXfrm>
    </dsp:sp>
    <dsp:sp modelId="{9A466B6A-DB77-4722-AE58-0FEA36166CE5}">
      <dsp:nvSpPr>
        <dsp:cNvPr id="0" name=""/>
        <dsp:cNvSpPr/>
      </dsp:nvSpPr>
      <dsp:spPr>
        <a:xfrm rot="4618045">
          <a:off x="860900" y="3901994"/>
          <a:ext cx="825075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825075" y="105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252810" y="3891959"/>
        <a:ext cx="41253" cy="41253"/>
      </dsp:txXfrm>
    </dsp:sp>
    <dsp:sp modelId="{32EB7D80-F29F-47CD-B8AC-622B880CADF2}">
      <dsp:nvSpPr>
        <dsp:cNvPr id="0" name=""/>
        <dsp:cNvSpPr/>
      </dsp:nvSpPr>
      <dsp:spPr>
        <a:xfrm>
          <a:off x="1366467" y="3979770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Amenaza no real (largo tiempo)</a:t>
          </a:r>
        </a:p>
      </dsp:txBody>
      <dsp:txXfrm>
        <a:off x="1386075" y="3999378"/>
        <a:ext cx="1299692" cy="630238"/>
      </dsp:txXfrm>
    </dsp:sp>
    <dsp:sp modelId="{BD8AD572-0A1B-4828-B5D7-AAA56D009EF0}">
      <dsp:nvSpPr>
        <dsp:cNvPr id="0" name=""/>
        <dsp:cNvSpPr/>
      </dsp:nvSpPr>
      <dsp:spPr>
        <a:xfrm rot="2593283">
          <a:off x="2539106" y="4723623"/>
          <a:ext cx="1225776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1225776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121350" y="4703570"/>
        <a:ext cx="61288" cy="61288"/>
      </dsp:txXfrm>
    </dsp:sp>
    <dsp:sp modelId="{F05D51FA-0A5C-4C30-AD5A-2B031130BB09}">
      <dsp:nvSpPr>
        <dsp:cNvPr id="0" name=""/>
        <dsp:cNvSpPr/>
      </dsp:nvSpPr>
      <dsp:spPr>
        <a:xfrm>
          <a:off x="3598614" y="4819205"/>
          <a:ext cx="1338908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/>
            <a:t>Preocupaciones</a:t>
          </a:r>
        </a:p>
      </dsp:txBody>
      <dsp:txXfrm>
        <a:off x="3618222" y="4838813"/>
        <a:ext cx="1299692" cy="630238"/>
      </dsp:txXfrm>
    </dsp:sp>
    <dsp:sp modelId="{0EA12D55-B269-4CCE-9020-8DD8A700B887}">
      <dsp:nvSpPr>
        <dsp:cNvPr id="0" name=""/>
        <dsp:cNvSpPr/>
      </dsp:nvSpPr>
      <dsp:spPr>
        <a:xfrm>
          <a:off x="4937523" y="5143341"/>
          <a:ext cx="535563" cy="21182"/>
        </a:xfrm>
        <a:custGeom>
          <a:avLst/>
          <a:gdLst/>
          <a:ahLst/>
          <a:cxnLst/>
          <a:rect l="0" t="0" r="0" b="0"/>
          <a:pathLst>
            <a:path>
              <a:moveTo>
                <a:pt x="0" y="10591"/>
              </a:moveTo>
              <a:lnTo>
                <a:pt x="535563" y="105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191916" y="5140543"/>
        <a:ext cx="26778" cy="26778"/>
      </dsp:txXfrm>
    </dsp:sp>
    <dsp:sp modelId="{9E1EEDB8-7735-4339-8931-3E425A8E35A3}">
      <dsp:nvSpPr>
        <dsp:cNvPr id="0" name=""/>
        <dsp:cNvSpPr/>
      </dsp:nvSpPr>
      <dsp:spPr>
        <a:xfrm>
          <a:off x="5473086" y="4819205"/>
          <a:ext cx="3231709" cy="6694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Consecuencias devastadoras</a:t>
          </a:r>
        </a:p>
      </dsp:txBody>
      <dsp:txXfrm>
        <a:off x="5492694" y="4838813"/>
        <a:ext cx="3192493" cy="630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56B16-F9F6-42D5-A6C6-C95361EF57F4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2BCAC-2AAB-43A0-B956-D642B6E231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7535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249D1-CEE8-458B-A838-FF7D0948CAED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860DD-AE70-45E3-93D5-C6D000C5C5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083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860DD-AE70-45E3-93D5-C6D000C5C51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077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860DD-AE70-45E3-93D5-C6D000C5C51A}" type="slidenum">
              <a:rPr lang="es-ES" smtClean="0"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792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26/10/2022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C:\Users\administrador\Escritorio\WORD\LOGOTIPOS\Ashegui%20-%20negro.gi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dor\Escritorio\WORD\LOGOTIPOS\Ashegui%20-%20negro.gif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dor\Escritorio\WORD\LOGOTIPOS\Ashegui%20-%20negr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1187624" y="5733256"/>
            <a:ext cx="7520880" cy="481608"/>
          </a:xfrm>
        </p:spPr>
        <p:txBody>
          <a:bodyPr>
            <a:noAutofit/>
          </a:bodyPr>
          <a:lstStyle/>
          <a:p>
            <a:pPr algn="r"/>
            <a:r>
              <a:rPr lang="es-E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Donostia-San Sebastián, octubre 2022</a:t>
            </a:r>
          </a:p>
          <a:p>
            <a:pPr algn="r"/>
            <a:r>
              <a:rPr lang="es-E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62" y="1000284"/>
            <a:ext cx="8693410" cy="296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DEF2E4D-99C1-4C30-AC68-DFAF0D17C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22608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4000" dirty="0"/>
              <a:t>Personas afectadas</a:t>
            </a:r>
          </a:p>
        </p:txBody>
      </p:sp>
    </p:spTree>
    <p:extLst>
      <p:ext uri="{BB962C8B-B14F-4D97-AF65-F5344CB8AC3E}">
        <p14:creationId xmlns:p14="http://schemas.microsoft.com/office/powerpoint/2010/main" val="415873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1620" y="2348880"/>
            <a:ext cx="6840760" cy="3816424"/>
          </a:xfrm>
        </p:spPr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En el ámbito de la hemofilia/</a:t>
            </a:r>
            <a:r>
              <a:rPr lang="es-ES" dirty="0" err="1"/>
              <a:t>vW</a:t>
            </a:r>
            <a:r>
              <a:rPr lang="es-ES" dirty="0"/>
              <a:t>… comenzamos a movernos más desde la experiencia que desde el desarrollo teórico</a:t>
            </a:r>
            <a:br>
              <a:rPr lang="es-ES" dirty="0"/>
            </a:br>
            <a:endParaRPr lang="es-ES" dirty="0"/>
          </a:p>
        </p:txBody>
      </p:sp>
      <p:pic>
        <p:nvPicPr>
          <p:cNvPr id="4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 Subtítulo">
            <a:extLst>
              <a:ext uri="{FF2B5EF4-FFF2-40B4-BE49-F238E27FC236}">
                <a16:creationId xmlns:a16="http://schemas.microsoft.com/office/drawing/2014/main" xmlns="" id="{0018C9D9-95DE-4FD7-8FF2-1672460B815F}"/>
              </a:ext>
            </a:extLst>
          </p:cNvPr>
          <p:cNvSpPr txBox="1">
            <a:spLocks/>
          </p:cNvSpPr>
          <p:nvPr/>
        </p:nvSpPr>
        <p:spPr>
          <a:xfrm>
            <a:off x="0" y="1124744"/>
            <a:ext cx="9144000" cy="648072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800" b="1" dirty="0">
                <a:solidFill>
                  <a:schemeClr val="bg1"/>
                </a:solidFill>
              </a:rPr>
              <a:t>   	Sistemas complejos: personas afectadas</a:t>
            </a:r>
            <a:br>
              <a:rPr lang="es-ES" sz="2800" b="1" dirty="0">
                <a:solidFill>
                  <a:schemeClr val="bg1"/>
                </a:solidFill>
              </a:rPr>
            </a:b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E7E0E5-4B0C-4D14-9699-52AB3E239264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3627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54057"/>
            <a:ext cx="7725544" cy="1143000"/>
          </a:xfrm>
        </p:spPr>
        <p:txBody>
          <a:bodyPr/>
          <a:lstStyle/>
          <a:p>
            <a:r>
              <a:rPr lang="es-ES" dirty="0"/>
              <a:t>Foco de atención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3610744" cy="1252736"/>
          </a:xfrm>
          <a:solidFill>
            <a:schemeClr val="bg2"/>
          </a:solidFill>
        </p:spPr>
        <p:txBody>
          <a:bodyPr/>
          <a:lstStyle/>
          <a:p>
            <a:pPr marL="0" indent="0" algn="ctr">
              <a:buNone/>
            </a:pPr>
            <a:r>
              <a:rPr lang="es-ES" dirty="0"/>
              <a:t>El déficit del factor de coagulación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572000" y="2546666"/>
            <a:ext cx="3610744" cy="122413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sz="1000" dirty="0"/>
          </a:p>
          <a:p>
            <a:pPr marL="0" indent="0" algn="ctr">
              <a:buNone/>
            </a:pPr>
            <a:r>
              <a:rPr lang="es-ES" dirty="0"/>
              <a:t>La persona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>
            <a:off x="1722512" y="4150245"/>
            <a:ext cx="1080120" cy="1152128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abajo"/>
          <p:cNvSpPr/>
          <p:nvPr/>
        </p:nvSpPr>
        <p:spPr>
          <a:xfrm>
            <a:off x="5760134" y="4178498"/>
            <a:ext cx="1080120" cy="1152128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98376" y="5330626"/>
            <a:ext cx="3610744" cy="125273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s-ES" sz="1000" dirty="0"/>
          </a:p>
          <a:p>
            <a:pPr marL="0" indent="0" algn="ctr">
              <a:buFont typeface="Arial" pitchFamily="34" charset="0"/>
              <a:buNone/>
            </a:pPr>
            <a:r>
              <a:rPr lang="es-ES" dirty="0"/>
              <a:t>Modelo biológico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355976" y="5307526"/>
            <a:ext cx="4104456" cy="125273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s-ES" sz="1000" dirty="0"/>
          </a:p>
          <a:p>
            <a:pPr marL="0" indent="0" algn="ctr">
              <a:buFont typeface="Arial" pitchFamily="34" charset="0"/>
              <a:buNone/>
            </a:pPr>
            <a:r>
              <a:rPr lang="es-ES" dirty="0"/>
              <a:t>Modelo                        bio-</a:t>
            </a:r>
            <a:r>
              <a:rPr lang="es-ES" dirty="0" err="1"/>
              <a:t>psicopedagógicoy</a:t>
            </a:r>
            <a:r>
              <a:rPr lang="es-ES" dirty="0"/>
              <a:t>  social</a:t>
            </a:r>
          </a:p>
        </p:txBody>
      </p:sp>
      <p:pic>
        <p:nvPicPr>
          <p:cNvPr id="9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B3A4BA0F-61E3-4DDC-9323-1D5758AE64AA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0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03848" y="151672"/>
            <a:ext cx="5688632" cy="736088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  <p:grpSp>
        <p:nvGrpSpPr>
          <p:cNvPr id="7" name="6 Grupo"/>
          <p:cNvGrpSpPr/>
          <p:nvPr/>
        </p:nvGrpSpPr>
        <p:grpSpPr>
          <a:xfrm>
            <a:off x="467542" y="1196752"/>
            <a:ext cx="7992892" cy="5256583"/>
            <a:chOff x="3903872" y="3011706"/>
            <a:chExt cx="1541486" cy="2887441"/>
          </a:xfrm>
        </p:grpSpPr>
        <p:sp>
          <p:nvSpPr>
            <p:cNvPr id="8" name="7 Forma libre"/>
            <p:cNvSpPr/>
            <p:nvPr/>
          </p:nvSpPr>
          <p:spPr>
            <a:xfrm>
              <a:off x="3903872" y="3011706"/>
              <a:ext cx="1513711" cy="1637829"/>
            </a:xfrm>
            <a:custGeom>
              <a:avLst/>
              <a:gdLst>
                <a:gd name="connsiteX0" fmla="*/ 0 w 1360951"/>
                <a:gd name="connsiteY0" fmla="*/ 226830 h 1360951"/>
                <a:gd name="connsiteX1" fmla="*/ 226830 w 1360951"/>
                <a:gd name="connsiteY1" fmla="*/ 0 h 1360951"/>
                <a:gd name="connsiteX2" fmla="*/ 1134121 w 1360951"/>
                <a:gd name="connsiteY2" fmla="*/ 0 h 1360951"/>
                <a:gd name="connsiteX3" fmla="*/ 1360951 w 1360951"/>
                <a:gd name="connsiteY3" fmla="*/ 226830 h 1360951"/>
                <a:gd name="connsiteX4" fmla="*/ 1360951 w 1360951"/>
                <a:gd name="connsiteY4" fmla="*/ 1134121 h 1360951"/>
                <a:gd name="connsiteX5" fmla="*/ 1134121 w 1360951"/>
                <a:gd name="connsiteY5" fmla="*/ 1360951 h 1360951"/>
                <a:gd name="connsiteX6" fmla="*/ 226830 w 1360951"/>
                <a:gd name="connsiteY6" fmla="*/ 1360951 h 1360951"/>
                <a:gd name="connsiteX7" fmla="*/ 0 w 1360951"/>
                <a:gd name="connsiteY7" fmla="*/ 1134121 h 1360951"/>
                <a:gd name="connsiteX8" fmla="*/ 0 w 1360951"/>
                <a:gd name="connsiteY8" fmla="*/ 226830 h 1360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0951" h="1360951">
                  <a:moveTo>
                    <a:pt x="0" y="226830"/>
                  </a:moveTo>
                  <a:cubicBezTo>
                    <a:pt x="0" y="101555"/>
                    <a:pt x="101555" y="0"/>
                    <a:pt x="226830" y="0"/>
                  </a:cubicBezTo>
                  <a:lnTo>
                    <a:pt x="1134121" y="0"/>
                  </a:lnTo>
                  <a:cubicBezTo>
                    <a:pt x="1259396" y="0"/>
                    <a:pt x="1360951" y="101555"/>
                    <a:pt x="1360951" y="226830"/>
                  </a:cubicBezTo>
                  <a:lnTo>
                    <a:pt x="1360951" y="1134121"/>
                  </a:lnTo>
                  <a:cubicBezTo>
                    <a:pt x="1360951" y="1259396"/>
                    <a:pt x="1259396" y="1360951"/>
                    <a:pt x="1134121" y="1360951"/>
                  </a:cubicBezTo>
                  <a:lnTo>
                    <a:pt x="226830" y="1360951"/>
                  </a:lnTo>
                  <a:cubicBezTo>
                    <a:pt x="101555" y="1360951"/>
                    <a:pt x="0" y="1259396"/>
                    <a:pt x="0" y="1134121"/>
                  </a:cubicBezTo>
                  <a:lnTo>
                    <a:pt x="0" y="226830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19776" tIns="119776" rIns="119776" bIns="119776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500" b="1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En los 70</a:t>
              </a:r>
            </a:p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500" dirty="0">
                  <a:latin typeface="Helvetica" panose="020B0604020202020204" pitchFamily="34" charset="0"/>
                  <a:cs typeface="Helvetica" panose="020B0604020202020204" pitchFamily="34" charset="0"/>
                </a:rPr>
                <a:t>L</a:t>
              </a:r>
              <a:r>
                <a:rPr lang="es-ES" sz="25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os afectados y familiares de afectados observan la necesidad de:</a:t>
              </a:r>
            </a:p>
            <a:p>
              <a:pPr marL="457200" lvl="0" indent="-4572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s-ES" sz="2500" dirty="0">
                  <a:latin typeface="Helvetica" panose="020B0604020202020204" pitchFamily="34" charset="0"/>
                  <a:cs typeface="Helvetica" panose="020B0604020202020204" pitchFamily="34" charset="0"/>
                </a:rPr>
                <a:t>Tener más información sobre la enfermedad</a:t>
              </a:r>
            </a:p>
            <a:p>
              <a:pPr marL="457200" lvl="0" indent="-4572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s-ES" sz="2500" kern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Responder a las necesidades que presentaban las personas afectadas y sus familias </a:t>
              </a:r>
            </a:p>
          </p:txBody>
        </p:sp>
        <p:sp>
          <p:nvSpPr>
            <p:cNvPr id="11" name="10 Forma libre"/>
            <p:cNvSpPr/>
            <p:nvPr/>
          </p:nvSpPr>
          <p:spPr>
            <a:xfrm rot="5400000">
              <a:off x="4329897" y="4987310"/>
              <a:ext cx="675549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675549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11 Forma libre"/>
            <p:cNvSpPr/>
            <p:nvPr/>
          </p:nvSpPr>
          <p:spPr>
            <a:xfrm>
              <a:off x="3903872" y="4987310"/>
              <a:ext cx="1541486" cy="911837"/>
            </a:xfrm>
            <a:custGeom>
              <a:avLst/>
              <a:gdLst>
                <a:gd name="connsiteX0" fmla="*/ 0 w 911837"/>
                <a:gd name="connsiteY0" fmla="*/ 151976 h 911837"/>
                <a:gd name="connsiteX1" fmla="*/ 151976 w 911837"/>
                <a:gd name="connsiteY1" fmla="*/ 0 h 911837"/>
                <a:gd name="connsiteX2" fmla="*/ 759861 w 911837"/>
                <a:gd name="connsiteY2" fmla="*/ 0 h 911837"/>
                <a:gd name="connsiteX3" fmla="*/ 911837 w 911837"/>
                <a:gd name="connsiteY3" fmla="*/ 151976 h 911837"/>
                <a:gd name="connsiteX4" fmla="*/ 911837 w 911837"/>
                <a:gd name="connsiteY4" fmla="*/ 759861 h 911837"/>
                <a:gd name="connsiteX5" fmla="*/ 759861 w 911837"/>
                <a:gd name="connsiteY5" fmla="*/ 911837 h 911837"/>
                <a:gd name="connsiteX6" fmla="*/ 151976 w 911837"/>
                <a:gd name="connsiteY6" fmla="*/ 911837 h 911837"/>
                <a:gd name="connsiteX7" fmla="*/ 0 w 911837"/>
                <a:gd name="connsiteY7" fmla="*/ 759861 h 911837"/>
                <a:gd name="connsiteX8" fmla="*/ 0 w 911837"/>
                <a:gd name="connsiteY8" fmla="*/ 151976 h 911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1837" h="911837">
                  <a:moveTo>
                    <a:pt x="0" y="151976"/>
                  </a:moveTo>
                  <a:cubicBezTo>
                    <a:pt x="0" y="68042"/>
                    <a:pt x="68042" y="0"/>
                    <a:pt x="151976" y="0"/>
                  </a:cubicBezTo>
                  <a:lnTo>
                    <a:pt x="759861" y="0"/>
                  </a:lnTo>
                  <a:cubicBezTo>
                    <a:pt x="843795" y="0"/>
                    <a:pt x="911837" y="68042"/>
                    <a:pt x="911837" y="151976"/>
                  </a:cubicBezTo>
                  <a:lnTo>
                    <a:pt x="911837" y="759861"/>
                  </a:lnTo>
                  <a:cubicBezTo>
                    <a:pt x="911837" y="843795"/>
                    <a:pt x="843795" y="911837"/>
                    <a:pt x="759861" y="911837"/>
                  </a:cubicBezTo>
                  <a:lnTo>
                    <a:pt x="151976" y="911837"/>
                  </a:lnTo>
                  <a:cubicBezTo>
                    <a:pt x="68042" y="911837"/>
                    <a:pt x="0" y="843795"/>
                    <a:pt x="0" y="759861"/>
                  </a:cubicBezTo>
                  <a:lnTo>
                    <a:pt x="0" y="151976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82612" tIns="82612" rIns="82612" bIns="82612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En los 80 </a:t>
              </a: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500" dirty="0">
                  <a:latin typeface="Helvetica" panose="020B0604020202020204" pitchFamily="34" charset="0"/>
                  <a:cs typeface="Helvetica" panose="020B0604020202020204" pitchFamily="34" charset="0"/>
                </a:rPr>
                <a:t>Se profesionaliza la atención integral y se crea el Servicio Psicológico Pedagógico y Social</a:t>
              </a:r>
              <a:endParaRPr lang="es-ES" sz="2500" kern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9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8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E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OMS - DEFINICIÓN DE SALUD</a:t>
            </a:r>
          </a:p>
          <a:p>
            <a:pPr marL="0" indent="0" algn="just">
              <a:buNone/>
            </a:pPr>
            <a:r>
              <a:rPr lang="es-ES" dirty="0"/>
              <a:t>EL </a:t>
            </a:r>
            <a:r>
              <a:rPr lang="es-ES" b="1" u="sng" dirty="0">
                <a:solidFill>
                  <a:schemeClr val="tx2">
                    <a:lumMod val="75000"/>
                  </a:schemeClr>
                </a:solidFill>
              </a:rPr>
              <a:t>desarrollo de la persona</a:t>
            </a: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/>
              <a:t>es el resultado de un conjunto de </a:t>
            </a:r>
            <a:r>
              <a:rPr lang="es-ES" dirty="0">
                <a:solidFill>
                  <a:srgbClr val="C00000"/>
                </a:solidFill>
              </a:rPr>
              <a:t>procesos complejos</a:t>
            </a:r>
            <a:r>
              <a:rPr lang="es-ES" dirty="0"/>
              <a:t>, </a:t>
            </a:r>
            <a:r>
              <a:rPr lang="es-ES" dirty="0">
                <a:solidFill>
                  <a:srgbClr val="C00000"/>
                </a:solidFill>
              </a:rPr>
              <a:t>dinámicos</a:t>
            </a:r>
            <a:r>
              <a:rPr lang="es-ES" dirty="0"/>
              <a:t> que operan de forma </a:t>
            </a:r>
            <a:r>
              <a:rPr lang="es-ES" dirty="0">
                <a:solidFill>
                  <a:srgbClr val="C00000"/>
                </a:solidFill>
              </a:rPr>
              <a:t>simultanea</a:t>
            </a:r>
            <a:r>
              <a:rPr lang="es-ES" dirty="0"/>
              <a:t> y no lineal, que se encuentran en continua </a:t>
            </a:r>
            <a:r>
              <a:rPr lang="es-ES" dirty="0">
                <a:solidFill>
                  <a:srgbClr val="C00000"/>
                </a:solidFill>
              </a:rPr>
              <a:t>interacción</a:t>
            </a:r>
            <a:r>
              <a:rPr lang="es-ES" dirty="0"/>
              <a:t> con el medio. Se trata de un PROCESO en el que pueden </a:t>
            </a:r>
            <a:r>
              <a:rPr lang="es-ES" dirty="0">
                <a:solidFill>
                  <a:srgbClr val="C00000"/>
                </a:solidFill>
              </a:rPr>
              <a:t>emerger </a:t>
            </a:r>
            <a:r>
              <a:rPr lang="es-ES" dirty="0"/>
              <a:t>nuevas propiedades estructurales funcionales como consecuencia de las interacciones dinámicas del sistema multinivel persona-medio (1948).</a:t>
            </a:r>
          </a:p>
          <a:p>
            <a:endParaRPr lang="es-ES" dirty="0"/>
          </a:p>
        </p:txBody>
      </p:sp>
      <p:pic>
        <p:nvPicPr>
          <p:cNvPr id="4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ED611ECB-3186-453A-82DE-620156F7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848" y="151672"/>
            <a:ext cx="5688632" cy="736088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23871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096734"/>
              </p:ext>
            </p:extLst>
          </p:nvPr>
        </p:nvGraphicFramePr>
        <p:xfrm>
          <a:off x="827584" y="2420887"/>
          <a:ext cx="7858246" cy="431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0" y="1532340"/>
            <a:ext cx="9144000" cy="5847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bg1"/>
                </a:solidFill>
              </a:rPr>
              <a:t>Modelo </a:t>
            </a:r>
            <a:r>
              <a:rPr lang="es-ES" sz="3200" b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bio</a:t>
            </a:r>
            <a:r>
              <a:rPr lang="es-ES" sz="3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-psicopedagógico</a:t>
            </a:r>
            <a:r>
              <a:rPr lang="es-ES" sz="3200" b="1" dirty="0">
                <a:solidFill>
                  <a:schemeClr val="bg1"/>
                </a:solidFill>
              </a:rPr>
              <a:t> y social</a:t>
            </a:r>
          </a:p>
        </p:txBody>
      </p:sp>
      <p:pic>
        <p:nvPicPr>
          <p:cNvPr id="9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76376A36-E8E6-4FBF-85F2-7855A9C1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848" y="151672"/>
            <a:ext cx="5688632" cy="736088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32944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618" y="1079637"/>
            <a:ext cx="684076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b="1" dirty="0">
                <a:solidFill>
                  <a:schemeClr val="accent5"/>
                </a:solidFill>
              </a:rPr>
              <a:t>La PERSONA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007604" y="2348880"/>
            <a:ext cx="74168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Foco de atención                                            en el </a:t>
            </a:r>
            <a:r>
              <a:rPr lang="es-ES" b="1" dirty="0">
                <a:solidFill>
                  <a:schemeClr val="bg2">
                    <a:lumMod val="10000"/>
                  </a:schemeClr>
                </a:solidFill>
              </a:rPr>
              <a:t>proceso</a:t>
            </a: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 de salud</a:t>
            </a: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78813" y="5085184"/>
            <a:ext cx="8229600" cy="1143000"/>
          </a:xfrm>
          <a:solidFill>
            <a:schemeClr val="bg2"/>
          </a:solidFill>
          <a:ln>
            <a:noFill/>
          </a:ln>
        </p:spPr>
        <p:txBody>
          <a:bodyPr/>
          <a:lstStyle/>
          <a:p>
            <a:r>
              <a:rPr lang="es-ES" dirty="0"/>
              <a:t>promoción-prevención-tratamiento</a:t>
            </a:r>
          </a:p>
        </p:txBody>
      </p:sp>
      <p:sp>
        <p:nvSpPr>
          <p:cNvPr id="7" name="6 Flecha abajo"/>
          <p:cNvSpPr/>
          <p:nvPr/>
        </p:nvSpPr>
        <p:spPr>
          <a:xfrm>
            <a:off x="4139952" y="3356992"/>
            <a:ext cx="514400" cy="1872208"/>
          </a:xfrm>
          <a:prstGeom prst="downArrow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riángulo isósceles"/>
          <p:cNvSpPr/>
          <p:nvPr/>
        </p:nvSpPr>
        <p:spPr>
          <a:xfrm>
            <a:off x="3131840" y="1772816"/>
            <a:ext cx="3168352" cy="576064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8A43C3FA-F2C2-45EC-A2AC-621406362063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45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1" y="1268760"/>
            <a:ext cx="9141619" cy="576064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PREVENCIÓN en hemofilia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2564904"/>
            <a:ext cx="6984776" cy="3168352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s-ES" sz="3600" b="1" dirty="0"/>
              <a:t>Objetivo:</a:t>
            </a:r>
            <a:r>
              <a:rPr lang="es-ES" sz="3600" dirty="0"/>
              <a:t> </a:t>
            </a:r>
          </a:p>
          <a:p>
            <a:pPr marL="0" lvl="0" indent="0" algn="ctr">
              <a:buNone/>
            </a:pPr>
            <a:r>
              <a:rPr lang="es-ES" sz="3600" dirty="0"/>
              <a:t>eliminar los posibles factores de riesgo antes de que ocurran en cada nivel y en los distintos procesos.</a:t>
            </a:r>
          </a:p>
          <a:p>
            <a:pPr marL="0" indent="0" algn="ctr">
              <a:buNone/>
            </a:pPr>
            <a:endParaRPr lang="es-ES" sz="3600" dirty="0"/>
          </a:p>
        </p:txBody>
      </p:sp>
      <p:pic>
        <p:nvPicPr>
          <p:cNvPr id="6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A7D2F0E6-2E24-4983-965B-5E4810149F02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7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2" y="1052736"/>
            <a:ext cx="9141618" cy="597024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Factores de riesgo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775062"/>
              </p:ext>
            </p:extLst>
          </p:nvPr>
        </p:nvGraphicFramePr>
        <p:xfrm>
          <a:off x="179512" y="1628800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99D3D56B-C8AC-48F8-96BE-DEA3AA79DB6E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76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" y="1052736"/>
            <a:ext cx="9141619" cy="64807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Factores de protección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797449"/>
              </p:ext>
            </p:extLst>
          </p:nvPr>
        </p:nvGraphicFramePr>
        <p:xfrm>
          <a:off x="179512" y="1628800"/>
          <a:ext cx="8784976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BFC7A8C-F0DA-4F3F-8024-E38A34223C15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9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400194-B9BA-427A-A106-ACE7AFCFA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89793"/>
            <a:ext cx="8928992" cy="634082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A531E5A-63F1-4E3C-A850-AD423421A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Sistemas Complejos</a:t>
            </a:r>
          </a:p>
          <a:p>
            <a:pPr lvl="2"/>
            <a:r>
              <a:rPr lang="es-ES" sz="2000" dirty="0"/>
              <a:t>Propiedades y características </a:t>
            </a:r>
          </a:p>
          <a:p>
            <a:pPr marL="0" indent="0">
              <a:buNone/>
            </a:pPr>
            <a:r>
              <a:rPr lang="es-ES" sz="2800" dirty="0"/>
              <a:t>Personal afectado</a:t>
            </a:r>
          </a:p>
          <a:p>
            <a:pPr lvl="5"/>
            <a:r>
              <a:rPr lang="es-ES" dirty="0"/>
              <a:t>Inicio de la Asociación</a:t>
            </a:r>
          </a:p>
          <a:p>
            <a:pPr lvl="5"/>
            <a:r>
              <a:rPr lang="es-ES" dirty="0"/>
              <a:t>Modelo bio-psicosocial</a:t>
            </a:r>
          </a:p>
          <a:p>
            <a:pPr lvl="5"/>
            <a:r>
              <a:rPr lang="es-ES" dirty="0"/>
              <a:t>Prevención</a:t>
            </a:r>
          </a:p>
          <a:p>
            <a:pPr lvl="5"/>
            <a:r>
              <a:rPr lang="es-ES" dirty="0"/>
              <a:t>Intervención</a:t>
            </a:r>
          </a:p>
          <a:p>
            <a:pPr marL="0" indent="0">
              <a:buNone/>
            </a:pPr>
            <a:r>
              <a:rPr lang="es-ES" sz="2800" dirty="0"/>
              <a:t>Personal del ámbito sanitario y educativo</a:t>
            </a:r>
          </a:p>
          <a:p>
            <a:pPr lvl="5"/>
            <a:r>
              <a:rPr lang="es-ES" dirty="0"/>
              <a:t>El vínculo</a:t>
            </a:r>
          </a:p>
          <a:p>
            <a:pPr lvl="5"/>
            <a:r>
              <a:rPr lang="es-ES" dirty="0"/>
              <a:t>El estrés</a:t>
            </a:r>
          </a:p>
          <a:p>
            <a:pPr lvl="5"/>
            <a:r>
              <a:rPr lang="es-ES" dirty="0"/>
              <a:t>Autocuidado</a:t>
            </a:r>
          </a:p>
        </p:txBody>
      </p:sp>
    </p:spTree>
    <p:extLst>
      <p:ext uri="{BB962C8B-B14F-4D97-AF65-F5344CB8AC3E}">
        <p14:creationId xmlns:p14="http://schemas.microsoft.com/office/powerpoint/2010/main" val="18469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" y="1052736"/>
            <a:ext cx="9141619" cy="648072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s-ES" sz="4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INTERVENCIÓN en hemofilia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416224814"/>
              </p:ext>
            </p:extLst>
          </p:nvPr>
        </p:nvGraphicFramePr>
        <p:xfrm>
          <a:off x="1547664" y="2492896"/>
          <a:ext cx="609600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D16D5C59-C8D4-4D1E-A43B-DF930593769B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71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80728"/>
            <a:ext cx="9141619" cy="60771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Circuito de enfermedad-salud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773041"/>
              </p:ext>
            </p:extLst>
          </p:nvPr>
        </p:nvGraphicFramePr>
        <p:xfrm>
          <a:off x="107504" y="1628800"/>
          <a:ext cx="9021470" cy="513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111195" y="1976327"/>
            <a:ext cx="2951411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C00000"/>
                </a:solidFill>
              </a:rPr>
              <a:t>Acontecimiento negativo</a:t>
            </a:r>
          </a:p>
          <a:p>
            <a:pPr algn="ctr"/>
            <a:r>
              <a:rPr lang="es-ES" b="1" dirty="0">
                <a:solidFill>
                  <a:srgbClr val="C00000"/>
                </a:solidFill>
              </a:rPr>
              <a:t>Pérdida de control</a:t>
            </a:r>
          </a:p>
          <a:p>
            <a:pPr algn="ctr"/>
            <a:r>
              <a:rPr lang="es-ES" b="1" dirty="0">
                <a:solidFill>
                  <a:srgbClr val="C00000"/>
                </a:solidFill>
              </a:rPr>
              <a:t>Despersonalización</a:t>
            </a:r>
          </a:p>
          <a:p>
            <a:pPr algn="ctr"/>
            <a:r>
              <a:rPr lang="es-ES" b="1" dirty="0">
                <a:solidFill>
                  <a:srgbClr val="C00000"/>
                </a:solidFill>
              </a:rPr>
              <a:t>Dolor</a:t>
            </a:r>
          </a:p>
          <a:p>
            <a:pPr algn="ctr"/>
            <a:r>
              <a:rPr lang="es-ES" b="1" dirty="0">
                <a:solidFill>
                  <a:srgbClr val="C00000"/>
                </a:solidFill>
              </a:rPr>
              <a:t>Miedo y ansiedad</a:t>
            </a:r>
          </a:p>
          <a:p>
            <a:pPr algn="ctr"/>
            <a:r>
              <a:rPr lang="es-ES" b="1" dirty="0">
                <a:solidFill>
                  <a:srgbClr val="C00000"/>
                </a:solidFill>
              </a:rPr>
              <a:t>Estrés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1520" y="2853490"/>
            <a:ext cx="274840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3"/>
                </a:solidFill>
              </a:rPr>
              <a:t>Modera y traduce                Educa e informa</a:t>
            </a:r>
          </a:p>
          <a:p>
            <a:pPr algn="ctr"/>
            <a:r>
              <a:rPr lang="es-ES" b="1" dirty="0">
                <a:solidFill>
                  <a:schemeClr val="accent3"/>
                </a:solidFill>
              </a:rPr>
              <a:t>Socializa</a:t>
            </a:r>
          </a:p>
          <a:p>
            <a:pPr algn="ctr"/>
            <a:r>
              <a:rPr lang="es-ES" b="1" dirty="0">
                <a:solidFill>
                  <a:schemeClr val="accent3"/>
                </a:solidFill>
              </a:rPr>
              <a:t>Reduce el estrés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63618" y="4149080"/>
            <a:ext cx="2736304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3"/>
                </a:solidFill>
              </a:rPr>
              <a:t>Aumenta el control</a:t>
            </a:r>
          </a:p>
          <a:p>
            <a:pPr algn="ctr"/>
            <a:r>
              <a:rPr lang="es-ES" b="1" dirty="0">
                <a:solidFill>
                  <a:schemeClr val="accent3"/>
                </a:solidFill>
              </a:rPr>
              <a:t>Apoyo emocional</a:t>
            </a:r>
          </a:p>
          <a:p>
            <a:pPr algn="ctr"/>
            <a:r>
              <a:rPr lang="es-ES" b="1" dirty="0">
                <a:solidFill>
                  <a:schemeClr val="accent3"/>
                </a:solidFill>
              </a:rPr>
              <a:t>Persona única: conocemos </a:t>
            </a:r>
          </a:p>
          <a:p>
            <a:pPr algn="ctr"/>
            <a:r>
              <a:rPr lang="es-ES" b="1" dirty="0">
                <a:solidFill>
                  <a:schemeClr val="accent3"/>
                </a:solidFill>
              </a:rPr>
              <a:t>Nombre, historia, patología, familia, etc.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038270" y="5313329"/>
            <a:ext cx="3024336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accent4">
                    <a:lumMod val="75000"/>
                  </a:schemeClr>
                </a:solidFill>
              </a:rPr>
              <a:t>Diferentes pruebas</a:t>
            </a:r>
          </a:p>
          <a:p>
            <a:pPr algn="ctr"/>
            <a:r>
              <a:rPr lang="es-ES" sz="1600" b="1" dirty="0">
                <a:solidFill>
                  <a:schemeClr val="accent4">
                    <a:lumMod val="75000"/>
                  </a:schemeClr>
                </a:solidFill>
              </a:rPr>
              <a:t>Médicos distintas especialidades</a:t>
            </a:r>
          </a:p>
          <a:p>
            <a:pPr algn="ctr"/>
            <a:r>
              <a:rPr lang="es-ES" sz="1600" b="1" dirty="0">
                <a:solidFill>
                  <a:schemeClr val="accent4">
                    <a:lumMod val="75000"/>
                  </a:schemeClr>
                </a:solidFill>
              </a:rPr>
              <a:t>Trato como enfermo</a:t>
            </a:r>
          </a:p>
          <a:p>
            <a:pPr algn="ctr"/>
            <a:r>
              <a:rPr lang="es-ES" sz="1600" b="1" dirty="0">
                <a:solidFill>
                  <a:schemeClr val="accent4">
                    <a:lumMod val="75000"/>
                  </a:schemeClr>
                </a:solidFill>
              </a:rPr>
              <a:t>Tratamientos: seguros o no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025674" y="4345406"/>
            <a:ext cx="3049528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SISTEMA COMPLEJO            con roles, normas, jerarquías y rutinas.</a:t>
            </a:r>
          </a:p>
        </p:txBody>
      </p:sp>
      <p:pic>
        <p:nvPicPr>
          <p:cNvPr id="11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 Título">
            <a:extLst>
              <a:ext uri="{FF2B5EF4-FFF2-40B4-BE49-F238E27FC236}">
                <a16:creationId xmlns:a16="http://schemas.microsoft.com/office/drawing/2014/main" xmlns="" id="{76E54DB6-5BF2-451A-B7F8-BA2364C2151E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C6BF3B3-EA9E-446B-8F4B-B93E80AB3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4400" dirty="0"/>
              <a:t>Personal sanitario </a:t>
            </a:r>
          </a:p>
          <a:p>
            <a:pPr marL="0" indent="0" algn="ctr">
              <a:buNone/>
            </a:pPr>
            <a:r>
              <a:rPr lang="es-ES" sz="4400" dirty="0"/>
              <a:t>y </a:t>
            </a:r>
          </a:p>
          <a:p>
            <a:pPr marL="0" indent="0" algn="ctr">
              <a:buNone/>
            </a:pPr>
            <a:r>
              <a:rPr lang="es-ES" sz="4400" dirty="0"/>
              <a:t>Personal educativo</a:t>
            </a:r>
          </a:p>
        </p:txBody>
      </p:sp>
    </p:spTree>
    <p:extLst>
      <p:ext uri="{BB962C8B-B14F-4D97-AF65-F5344CB8AC3E}">
        <p14:creationId xmlns:p14="http://schemas.microsoft.com/office/powerpoint/2010/main" val="20391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47953AE-F792-4776-B34D-3A314C6E5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009800"/>
            <a:ext cx="7920880" cy="482453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s-ES" dirty="0"/>
              <a:t>La calidad en la </a:t>
            </a:r>
            <a:br>
              <a:rPr lang="es-ES" dirty="0"/>
            </a:br>
            <a:r>
              <a:rPr lang="es-ES" b="1" dirty="0"/>
              <a:t>atención                                         </a:t>
            </a:r>
            <a:r>
              <a:rPr lang="es-ES" dirty="0"/>
              <a:t>supone tener en cuenta tanto al </a:t>
            </a:r>
            <a:r>
              <a:rPr lang="es-ES" u="sng" dirty="0"/>
              <a:t>personal sanitario/educativo </a:t>
            </a:r>
            <a:r>
              <a:rPr lang="es-ES" dirty="0"/>
              <a:t>como a las </a:t>
            </a:r>
            <a:r>
              <a:rPr lang="es-ES" u="sng" dirty="0"/>
              <a:t>personas afectadas</a:t>
            </a:r>
          </a:p>
        </p:txBody>
      </p:sp>
      <p:pic>
        <p:nvPicPr>
          <p:cNvPr id="4" name="Picture 5" descr="C:\Users\administrador\Escritorio\WORD\LOGOTIPOS\Ashegui - negro.gif">
            <a:extLst>
              <a:ext uri="{FF2B5EF4-FFF2-40B4-BE49-F238E27FC236}">
                <a16:creationId xmlns:a16="http://schemas.microsoft.com/office/drawing/2014/main" xmlns="" id="{08316FCC-DB09-402D-8566-40AAC6C0E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 Subtítulo">
            <a:extLst>
              <a:ext uri="{FF2B5EF4-FFF2-40B4-BE49-F238E27FC236}">
                <a16:creationId xmlns:a16="http://schemas.microsoft.com/office/drawing/2014/main" xmlns="" id="{407FD352-1EF2-435C-91E9-B27AAE723074}"/>
              </a:ext>
            </a:extLst>
          </p:cNvPr>
          <p:cNvSpPr txBox="1">
            <a:spLocks/>
          </p:cNvSpPr>
          <p:nvPr/>
        </p:nvSpPr>
        <p:spPr>
          <a:xfrm>
            <a:off x="0" y="1124744"/>
            <a:ext cx="9144000" cy="648072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800" b="1" dirty="0">
                <a:solidFill>
                  <a:schemeClr val="bg1"/>
                </a:solidFill>
              </a:rPr>
              <a:t>   	Sistemas </a:t>
            </a:r>
            <a:r>
              <a:rPr lang="es-ES" sz="2800" b="1" dirty="0" smtClean="0">
                <a:solidFill>
                  <a:schemeClr val="bg1"/>
                </a:solidFill>
              </a:rPr>
              <a:t>complejos</a:t>
            </a:r>
            <a:r>
              <a:rPr lang="es-ES" sz="2800" b="1" dirty="0">
                <a:solidFill>
                  <a:schemeClr val="bg1"/>
                </a:solidFill>
              </a:rPr>
              <a:t/>
            </a:r>
            <a:br>
              <a:rPr lang="es-ES" sz="2800" b="1" dirty="0">
                <a:solidFill>
                  <a:schemeClr val="bg1"/>
                </a:solidFill>
              </a:rPr>
            </a:b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3E39FC6-B0E5-4132-A8B6-15992EDAF69F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3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5B353F-2231-4173-BDF6-E4089361E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143000"/>
          </a:xfrm>
        </p:spPr>
        <p:txBody>
          <a:bodyPr/>
          <a:lstStyle/>
          <a:p>
            <a:r>
              <a:rPr lang="es-ES" dirty="0"/>
              <a:t>El reto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1D5543C-FE62-451A-95E8-392204BA1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980928"/>
          </a:xfrm>
        </p:spPr>
        <p:txBody>
          <a:bodyPr/>
          <a:lstStyle/>
          <a:p>
            <a:pPr marL="457200" lvl="1" indent="0">
              <a:buNone/>
            </a:pPr>
            <a:endParaRPr lang="es-ES" dirty="0"/>
          </a:p>
          <a:p>
            <a:pPr marL="457200" lvl="1" indent="0">
              <a:buNone/>
            </a:pPr>
            <a:r>
              <a:rPr lang="es-ES" dirty="0"/>
              <a:t>Ser capaz o entrenarse a ver a las personas involucradas, a mi misma/o como parte de la acción en ese momento de una manera flexible, fluida, atenta… con empatía.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9DF90D65-B6EE-4609-B5D4-E78CB40B6E60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37031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" y="1196752"/>
            <a:ext cx="9141619" cy="1152128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/>
            </a:r>
            <a:br>
              <a:rPr lang="es-ES" sz="3600" dirty="0">
                <a:solidFill>
                  <a:schemeClr val="bg1"/>
                </a:solidFill>
              </a:rPr>
            </a:br>
            <a:r>
              <a:rPr lang="es-ES" sz="3600" dirty="0">
                <a:solidFill>
                  <a:schemeClr val="bg1"/>
                </a:solidFill>
              </a:rPr>
              <a:t>Calidad de vida                                                                              en las personas afectadas</a:t>
            </a:r>
            <a:br>
              <a:rPr lang="es-ES" sz="3600" dirty="0">
                <a:solidFill>
                  <a:schemeClr val="bg1"/>
                </a:solidFill>
              </a:rPr>
            </a:b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348880"/>
            <a:ext cx="8496944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La investigación hasta el momento nos indica que tiene que ver con:</a:t>
            </a:r>
          </a:p>
          <a:p>
            <a:r>
              <a:rPr lang="es-ES" dirty="0"/>
              <a:t>vínculo de confianza</a:t>
            </a:r>
          </a:p>
          <a:p>
            <a:r>
              <a:rPr lang="es-ES" dirty="0"/>
              <a:t>compromiso  </a:t>
            </a:r>
          </a:p>
          <a:p>
            <a:r>
              <a:rPr lang="es-ES" dirty="0"/>
              <a:t>satisfacción con los profesionales  </a:t>
            </a:r>
          </a:p>
          <a:p>
            <a:r>
              <a:rPr lang="es-ES" dirty="0"/>
              <a:t>comportamiento de salud adaptativo</a:t>
            </a:r>
          </a:p>
        </p:txBody>
      </p:sp>
      <p:pic>
        <p:nvPicPr>
          <p:cNvPr id="5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C3648C00-1D9C-4B48-87B1-9B85258F8BF6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9AF5EADA-D148-44F4-8376-092B7BD21984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719CA6C7-0EC0-42A1-9B15-60F0E6CE168C}"/>
              </a:ext>
            </a:extLst>
          </p:cNvPr>
          <p:cNvSpPr txBox="1">
            <a:spLocks/>
          </p:cNvSpPr>
          <p:nvPr/>
        </p:nvSpPr>
        <p:spPr>
          <a:xfrm>
            <a:off x="2381" y="1772816"/>
            <a:ext cx="9141619" cy="20882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>
                <a:solidFill>
                  <a:schemeClr val="bg1"/>
                </a:solidFill>
              </a:rPr>
              <a:t/>
            </a:r>
            <a:br>
              <a:rPr lang="es-ES" sz="3200" dirty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Calidad de vida                                                                                                 en las personas que atienden                                                          a las personas afectadas</a:t>
            </a:r>
            <a:br>
              <a:rPr lang="es-ES" sz="3200" dirty="0">
                <a:solidFill>
                  <a:schemeClr val="bg1"/>
                </a:solidFill>
              </a:rPr>
            </a:br>
            <a:endParaRPr 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38" y="1196752"/>
            <a:ext cx="9141619" cy="587896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bg1"/>
                </a:solidFill>
              </a:rPr>
              <a:t>Burnout o Síndrome del quemado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986660"/>
              </p:ext>
            </p:extLst>
          </p:nvPr>
        </p:nvGraphicFramePr>
        <p:xfrm>
          <a:off x="827584" y="2033464"/>
          <a:ext cx="814856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4702E7A-145E-420C-A393-61A768918196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8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006930638"/>
              </p:ext>
            </p:extLst>
          </p:nvPr>
        </p:nvGraphicFramePr>
        <p:xfrm>
          <a:off x="179512" y="980728"/>
          <a:ext cx="871296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629EDD93-5B03-469A-9FAB-905816D0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848" y="151672"/>
            <a:ext cx="5688632" cy="736088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252585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5114936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Estrés normal          Estrés patológico    (a corto plazo)              (a largo plazo)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87760"/>
            <a:ext cx="8229600" cy="3765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		</a:t>
            </a:r>
            <a:r>
              <a:rPr lang="es-ES" sz="3600" b="1" dirty="0"/>
              <a:t>Situación impactante</a:t>
            </a:r>
          </a:p>
          <a:p>
            <a:pPr marL="0" indent="0">
              <a:buNone/>
            </a:pPr>
            <a:r>
              <a:rPr lang="es-ES" b="1" dirty="0"/>
              <a:t>Respuesta directa                 Respuesta mediada                 dirigida a resolver                 por:</a:t>
            </a:r>
          </a:p>
          <a:p>
            <a:pPr marL="0" indent="0">
              <a:buNone/>
            </a:pPr>
            <a:r>
              <a:rPr lang="es-ES" b="1" dirty="0"/>
              <a:t>en el momento 		          </a:t>
            </a:r>
            <a:r>
              <a:rPr lang="es-ES" sz="2400" dirty="0"/>
              <a:t>Lo que pienso: “no puedo”                                          					Lo que siento : “miedo”        					Lo que hago: “me paralizo”</a:t>
            </a:r>
          </a:p>
        </p:txBody>
      </p:sp>
      <p:sp>
        <p:nvSpPr>
          <p:cNvPr id="5" name="4 Forma libre"/>
          <p:cNvSpPr/>
          <p:nvPr/>
        </p:nvSpPr>
        <p:spPr>
          <a:xfrm rot="5400000">
            <a:off x="1376524" y="4025954"/>
            <a:ext cx="1028144" cy="1130384"/>
          </a:xfrm>
          <a:custGeom>
            <a:avLst/>
            <a:gdLst>
              <a:gd name="connsiteX0" fmla="*/ 0 w 320737"/>
              <a:gd name="connsiteY0" fmla="*/ 75040 h 375202"/>
              <a:gd name="connsiteX1" fmla="*/ 160369 w 320737"/>
              <a:gd name="connsiteY1" fmla="*/ 75040 h 375202"/>
              <a:gd name="connsiteX2" fmla="*/ 160369 w 320737"/>
              <a:gd name="connsiteY2" fmla="*/ 0 h 375202"/>
              <a:gd name="connsiteX3" fmla="*/ 320737 w 320737"/>
              <a:gd name="connsiteY3" fmla="*/ 187601 h 375202"/>
              <a:gd name="connsiteX4" fmla="*/ 160369 w 320737"/>
              <a:gd name="connsiteY4" fmla="*/ 375202 h 375202"/>
              <a:gd name="connsiteX5" fmla="*/ 160369 w 320737"/>
              <a:gd name="connsiteY5" fmla="*/ 300162 h 375202"/>
              <a:gd name="connsiteX6" fmla="*/ 0 w 320737"/>
              <a:gd name="connsiteY6" fmla="*/ 300162 h 375202"/>
              <a:gd name="connsiteX7" fmla="*/ 0 w 320737"/>
              <a:gd name="connsiteY7" fmla="*/ 75040 h 375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0737" h="375202">
                <a:moveTo>
                  <a:pt x="0" y="75040"/>
                </a:moveTo>
                <a:lnTo>
                  <a:pt x="160369" y="75040"/>
                </a:lnTo>
                <a:lnTo>
                  <a:pt x="160369" y="0"/>
                </a:lnTo>
                <a:lnTo>
                  <a:pt x="320737" y="187601"/>
                </a:lnTo>
                <a:lnTo>
                  <a:pt x="160369" y="375202"/>
                </a:lnTo>
                <a:lnTo>
                  <a:pt x="160369" y="300162"/>
                </a:lnTo>
                <a:lnTo>
                  <a:pt x="0" y="300162"/>
                </a:lnTo>
                <a:lnTo>
                  <a:pt x="0" y="75040"/>
                </a:lnTo>
                <a:close/>
              </a:path>
            </a:pathLst>
          </a:custGeom>
          <a:solidFill>
            <a:srgbClr val="C0000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5040" rIns="96221" bIns="7504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100" kern="1200">
              <a:solidFill>
                <a:srgbClr val="FF0000"/>
              </a:solidFill>
            </a:endParaRPr>
          </a:p>
        </p:txBody>
      </p:sp>
      <p:sp>
        <p:nvSpPr>
          <p:cNvPr id="6" name="5 Forma libre"/>
          <p:cNvSpPr/>
          <p:nvPr/>
        </p:nvSpPr>
        <p:spPr>
          <a:xfrm rot="5400000">
            <a:off x="6175284" y="4063134"/>
            <a:ext cx="953785" cy="1130384"/>
          </a:xfrm>
          <a:custGeom>
            <a:avLst/>
            <a:gdLst>
              <a:gd name="connsiteX0" fmla="*/ 0 w 320737"/>
              <a:gd name="connsiteY0" fmla="*/ 75040 h 375202"/>
              <a:gd name="connsiteX1" fmla="*/ 160369 w 320737"/>
              <a:gd name="connsiteY1" fmla="*/ 75040 h 375202"/>
              <a:gd name="connsiteX2" fmla="*/ 160369 w 320737"/>
              <a:gd name="connsiteY2" fmla="*/ 0 h 375202"/>
              <a:gd name="connsiteX3" fmla="*/ 320737 w 320737"/>
              <a:gd name="connsiteY3" fmla="*/ 187601 h 375202"/>
              <a:gd name="connsiteX4" fmla="*/ 160369 w 320737"/>
              <a:gd name="connsiteY4" fmla="*/ 375202 h 375202"/>
              <a:gd name="connsiteX5" fmla="*/ 160369 w 320737"/>
              <a:gd name="connsiteY5" fmla="*/ 300162 h 375202"/>
              <a:gd name="connsiteX6" fmla="*/ 0 w 320737"/>
              <a:gd name="connsiteY6" fmla="*/ 300162 h 375202"/>
              <a:gd name="connsiteX7" fmla="*/ 0 w 320737"/>
              <a:gd name="connsiteY7" fmla="*/ 75040 h 375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0737" h="375202">
                <a:moveTo>
                  <a:pt x="0" y="75040"/>
                </a:moveTo>
                <a:lnTo>
                  <a:pt x="160369" y="75040"/>
                </a:lnTo>
                <a:lnTo>
                  <a:pt x="160369" y="0"/>
                </a:lnTo>
                <a:lnTo>
                  <a:pt x="320737" y="187601"/>
                </a:lnTo>
                <a:lnTo>
                  <a:pt x="160369" y="375202"/>
                </a:lnTo>
                <a:lnTo>
                  <a:pt x="160369" y="300162"/>
                </a:lnTo>
                <a:lnTo>
                  <a:pt x="0" y="300162"/>
                </a:lnTo>
                <a:lnTo>
                  <a:pt x="0" y="75040"/>
                </a:lnTo>
                <a:close/>
              </a:path>
            </a:pathLst>
          </a:custGeom>
          <a:solidFill>
            <a:srgbClr val="C0000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5040" rIns="96221" bIns="7504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100" kern="1200">
              <a:solidFill>
                <a:srgbClr val="FF0000"/>
              </a:solidFill>
            </a:endParaRPr>
          </a:p>
        </p:txBody>
      </p:sp>
      <p:pic>
        <p:nvPicPr>
          <p:cNvPr id="7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D7F3A263-A09A-4261-867F-F4A7A1D38D6D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2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249488"/>
            <a:ext cx="7848872" cy="42758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6000" dirty="0"/>
              <a:t>Los seres humanos somos </a:t>
            </a:r>
          </a:p>
          <a:p>
            <a:pPr marL="0" indent="0" algn="ctr">
              <a:buNone/>
            </a:pPr>
            <a:r>
              <a:rPr lang="es-ES" sz="6000" dirty="0">
                <a:solidFill>
                  <a:schemeClr val="accent3">
                    <a:lumMod val="75000"/>
                  </a:schemeClr>
                </a:solidFill>
              </a:rPr>
              <a:t>Sistemas Complejos Adaptativos </a:t>
            </a:r>
          </a:p>
        </p:txBody>
      </p:sp>
      <p:pic>
        <p:nvPicPr>
          <p:cNvPr id="4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 Subtítulo">
            <a:extLst>
              <a:ext uri="{FF2B5EF4-FFF2-40B4-BE49-F238E27FC236}">
                <a16:creationId xmlns:a16="http://schemas.microsoft.com/office/drawing/2014/main" xmlns="" id="{65674604-C0B2-466D-AC08-C174338F8B8E}"/>
              </a:ext>
            </a:extLst>
          </p:cNvPr>
          <p:cNvSpPr txBox="1">
            <a:spLocks/>
          </p:cNvSpPr>
          <p:nvPr/>
        </p:nvSpPr>
        <p:spPr>
          <a:xfrm>
            <a:off x="0" y="1124744"/>
            <a:ext cx="9144000" cy="88776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000" b="1" dirty="0">
                <a:solidFill>
                  <a:schemeClr val="bg1"/>
                </a:solidFill>
              </a:rPr>
              <a:t>   	Sistemas complejos</a:t>
            </a:r>
            <a:br>
              <a:rPr lang="es-ES" sz="4000" b="1" dirty="0">
                <a:solidFill>
                  <a:schemeClr val="bg1"/>
                </a:solidFill>
              </a:rPr>
            </a:br>
            <a:endParaRPr lang="es-ES" sz="4000" dirty="0">
              <a:solidFill>
                <a:schemeClr val="bg1"/>
              </a:solidFill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95167E0-2E0B-4D4F-B128-24684E9AF6DF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207575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1" y="1124744"/>
            <a:ext cx="9141619" cy="854968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ES" sz="4000" dirty="0">
                <a:solidFill>
                  <a:schemeClr val="bg1"/>
                </a:solidFill>
              </a:rPr>
              <a:t>Consecuencias del estrés a largo plazo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132856"/>
            <a:ext cx="8147248" cy="4464496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s-ES" dirty="0"/>
              <a:t>DIABETES</a:t>
            </a:r>
          </a:p>
          <a:p>
            <a:r>
              <a:rPr lang="es-ES" dirty="0"/>
              <a:t>TENSIÓN ALTA</a:t>
            </a:r>
          </a:p>
          <a:p>
            <a:r>
              <a:rPr lang="es-ES" dirty="0"/>
              <a:t>PROBLEMAS GASTROINTESTINALES</a:t>
            </a:r>
          </a:p>
          <a:p>
            <a:r>
              <a:rPr lang="es-ES" dirty="0"/>
              <a:t>SUPRESIÓN SISTEMA INMUNE (más infecciones, disfunción eréctil, problemas menstruales)</a:t>
            </a:r>
          </a:p>
          <a:p>
            <a:r>
              <a:rPr lang="es-ES" dirty="0"/>
              <a:t>Problemas con la MEMORIA (reversible)</a:t>
            </a:r>
          </a:p>
          <a:p>
            <a:r>
              <a:rPr lang="es-ES" dirty="0"/>
              <a:t>Aceleramiento del ENVEJECIMIENTO</a:t>
            </a:r>
          </a:p>
          <a:p>
            <a:r>
              <a:rPr lang="es-ES" dirty="0"/>
              <a:t>Etc.</a:t>
            </a:r>
          </a:p>
        </p:txBody>
      </p:sp>
      <p:pic>
        <p:nvPicPr>
          <p:cNvPr id="4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14DDC2-ED5C-4D61-8F7C-4B5A607FB026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8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512" y="1196752"/>
            <a:ext cx="9141619" cy="652934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bg1"/>
                </a:solidFill>
              </a:rPr>
              <a:t>Antídotos y/o prevención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439697"/>
              </p:ext>
            </p:extLst>
          </p:nvPr>
        </p:nvGraphicFramePr>
        <p:xfrm>
          <a:off x="755576" y="1988840"/>
          <a:ext cx="748883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754E415-81C5-417B-BE4D-E5F0881D666A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8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4320480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el reto de la cronicidad va </a:t>
            </a:r>
            <a:r>
              <a:rPr lang="es-ES" sz="2400" b="1" dirty="0">
                <a:solidFill>
                  <a:srgbClr val="C00000"/>
                </a:solidFill>
              </a:rPr>
              <a:t>más allá de la enfermedad y el síntoma</a:t>
            </a:r>
            <a:r>
              <a:rPr lang="es-ES" sz="2400" dirty="0"/>
              <a:t>, se necesita añadir una </a:t>
            </a:r>
            <a:r>
              <a:rPr lang="es-ES" sz="2400" b="1" dirty="0">
                <a:solidFill>
                  <a:srgbClr val="C00000"/>
                </a:solidFill>
              </a:rPr>
              <a:t>visión integral del individuo</a:t>
            </a:r>
            <a:r>
              <a:rPr lang="es-ES" sz="2400" dirty="0"/>
              <a:t>: no sólo su situación biomédica sino también su situación funcional y social…</a:t>
            </a:r>
          </a:p>
          <a:p>
            <a:pPr algn="just"/>
            <a:r>
              <a:rPr lang="es-ES" sz="2400" dirty="0"/>
              <a:t>abordar la cronicidad también implica… </a:t>
            </a:r>
            <a:r>
              <a:rPr lang="es-E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promoción y prevención</a:t>
            </a:r>
            <a:r>
              <a:rPr lang="es-ES" sz="2400" dirty="0"/>
              <a:t>…</a:t>
            </a:r>
          </a:p>
          <a:p>
            <a:pPr algn="just"/>
            <a:r>
              <a:rPr lang="es-ES" sz="2400" dirty="0"/>
              <a:t>el paciente y el cuidador </a:t>
            </a:r>
            <a:r>
              <a:rPr lang="es-ES" sz="2400" b="1" dirty="0">
                <a:solidFill>
                  <a:schemeClr val="accent3">
                    <a:lumMod val="75000"/>
                  </a:schemeClr>
                </a:solidFill>
              </a:rPr>
              <a:t>no pueden ser un elemento pasivo </a:t>
            </a:r>
            <a:r>
              <a:rPr lang="es-ES" sz="2400" dirty="0"/>
              <a:t>…</a:t>
            </a:r>
          </a:p>
          <a:p>
            <a:pPr algn="just"/>
            <a:r>
              <a:rPr lang="es-ES" sz="2400" dirty="0"/>
              <a:t>… requiere una </a:t>
            </a:r>
            <a:r>
              <a:rPr lang="es-ES" sz="2400" b="1" dirty="0">
                <a:solidFill>
                  <a:srgbClr val="002060"/>
                </a:solidFill>
              </a:rPr>
              <a:t>visión holística </a:t>
            </a:r>
            <a:r>
              <a:rPr lang="es-ES" sz="2400" dirty="0"/>
              <a:t>del paciente (persona) y un </a:t>
            </a:r>
            <a:r>
              <a:rPr lang="es-ES" sz="2400" b="1" dirty="0">
                <a:solidFill>
                  <a:srgbClr val="002060"/>
                </a:solidFill>
              </a:rPr>
              <a:t>enfoque integrador </a:t>
            </a:r>
            <a:r>
              <a:rPr lang="es-ES" sz="2400" dirty="0"/>
              <a:t>y coordinador dentro del sistema sanitario… </a:t>
            </a:r>
          </a:p>
          <a:p>
            <a:pPr algn="just"/>
            <a:r>
              <a:rPr lang="es-ES" sz="2400" dirty="0"/>
              <a:t>… la cronicidad exige </a:t>
            </a:r>
            <a:r>
              <a:rPr lang="es-E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ampliar el abanico de intervenciones </a:t>
            </a:r>
            <a:r>
              <a:rPr lang="es-ES" sz="2400" dirty="0"/>
              <a:t>y </a:t>
            </a:r>
            <a:r>
              <a:rPr lang="es-E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ajustarlas a las necesidades y prioridades </a:t>
            </a:r>
            <a:r>
              <a:rPr lang="es-ES" sz="2400" dirty="0"/>
              <a:t>de los pacientes en cada una de las fases de la enfermedad (desde la aparición hasta el final de la vida…)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" y="1052736"/>
            <a:ext cx="9141618" cy="114300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bg1"/>
                </a:solidFill>
              </a:rPr>
              <a:t/>
            </a:r>
            <a:br>
              <a:rPr lang="es-ES" dirty="0">
                <a:solidFill>
                  <a:schemeClr val="bg1"/>
                </a:solidFill>
              </a:rPr>
            </a:br>
            <a:r>
              <a:rPr lang="es-ES" dirty="0">
                <a:solidFill>
                  <a:schemeClr val="bg1"/>
                </a:solidFill>
              </a:rPr>
              <a:t>Estrategia para afrontar el reto de la cronicidad</a:t>
            </a:r>
            <a:br>
              <a:rPr lang="es-ES" dirty="0">
                <a:solidFill>
                  <a:schemeClr val="bg1"/>
                </a:solidFill>
              </a:rPr>
            </a:b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5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9385D886-F9C4-4D03-BC02-9F8CDC4E09E7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  <a:endParaRPr lang="es-ES" sz="2800" dirty="0">
              <a:solidFill>
                <a:schemeClr val="bg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E43796-59F4-4143-88E2-4FD530A3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23170"/>
            <a:ext cx="9144000" cy="2011660"/>
          </a:xfrm>
          <a:solidFill>
            <a:srgbClr val="D7F7F9"/>
          </a:solidFill>
        </p:spPr>
        <p:txBody>
          <a:bodyPr>
            <a:normAutofit/>
          </a:bodyPr>
          <a:lstStyle/>
          <a:p>
            <a:r>
              <a:rPr lang="es-E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Cierra los ojos…                                                             y concéntrate en mi voz…</a:t>
            </a:r>
          </a:p>
        </p:txBody>
      </p:sp>
    </p:spTree>
    <p:extLst>
      <p:ext uri="{BB962C8B-B14F-4D97-AF65-F5344CB8AC3E}">
        <p14:creationId xmlns:p14="http://schemas.microsoft.com/office/powerpoint/2010/main" val="211300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43761665-76E6-404B-BC88-E2077E4732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1980645"/>
              </p:ext>
            </p:extLst>
          </p:nvPr>
        </p:nvGraphicFramePr>
        <p:xfrm>
          <a:off x="0" y="4077072"/>
          <a:ext cx="8532440" cy="2551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Ver las imágenes de origen">
            <a:extLst>
              <a:ext uri="{FF2B5EF4-FFF2-40B4-BE49-F238E27FC236}">
                <a16:creationId xmlns:a16="http://schemas.microsoft.com/office/drawing/2014/main" xmlns="" id="{A1DC54BF-6D78-4A39-AB03-9E329A1B57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856" y="229841"/>
            <a:ext cx="3988287" cy="323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323EE113-E9A4-4B62-9C33-DFCC7DB91611}"/>
              </a:ext>
            </a:extLst>
          </p:cNvPr>
          <p:cNvSpPr txBox="1"/>
          <p:nvPr/>
        </p:nvSpPr>
        <p:spPr>
          <a:xfrm>
            <a:off x="107504" y="3645024"/>
            <a:ext cx="8856984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         SOY (ESENCIA)                TENGO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3D2C4E1-6452-4891-8369-B73C1848A648}"/>
              </a:ext>
            </a:extLst>
          </p:cNvPr>
          <p:cNvSpPr txBox="1"/>
          <p:nvPr/>
        </p:nvSpPr>
        <p:spPr>
          <a:xfrm>
            <a:off x="138411" y="0"/>
            <a:ext cx="504056" cy="3528392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</a:t>
            </a:r>
          </a:p>
          <a:p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L</a:t>
            </a:r>
          </a:p>
          <a:p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A</a:t>
            </a:r>
          </a:p>
          <a:p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</a:t>
            </a:r>
          </a:p>
          <a:p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</a:p>
          <a:p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19584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AEC999C-B095-4489-82E3-F0C0B698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676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Sistemas complejos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propiedades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8E69448-F6F5-4349-9229-4076E35CF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603848"/>
            <a:ext cx="8229600" cy="3633464"/>
          </a:xfrm>
          <a:solidFill>
            <a:schemeClr val="bg2"/>
          </a:solidFill>
        </p:spPr>
        <p:txBody>
          <a:bodyPr/>
          <a:lstStyle/>
          <a:p>
            <a:r>
              <a:rPr lang="es-ES" dirty="0"/>
              <a:t>Conectados</a:t>
            </a:r>
          </a:p>
          <a:p>
            <a:r>
              <a:rPr lang="es-ES" dirty="0"/>
              <a:t>Interdependientes​</a:t>
            </a:r>
          </a:p>
          <a:p>
            <a:r>
              <a:rPr lang="es-ES" dirty="0"/>
              <a:t>Adaptativos​</a:t>
            </a:r>
          </a:p>
          <a:p>
            <a:r>
              <a:rPr lang="es-ES" dirty="0"/>
              <a:t>Dependientes del camino</a:t>
            </a:r>
            <a:endParaRPr lang="es-ES" baseline="30000" dirty="0"/>
          </a:p>
          <a:p>
            <a:r>
              <a:rPr lang="es-ES" dirty="0"/>
              <a:t>Emergentes (no-linealidad </a:t>
            </a:r>
            <a:r>
              <a:rPr lang="es-ES" dirty="0" err="1"/>
              <a:t>multi-nivel</a:t>
            </a:r>
            <a:r>
              <a:rPr lang="es-ES" dirty="0"/>
              <a:t>)</a:t>
            </a:r>
          </a:p>
          <a:p>
            <a:endParaRPr lang="es-ES" dirty="0"/>
          </a:p>
        </p:txBody>
      </p:sp>
      <p:pic>
        <p:nvPicPr>
          <p:cNvPr id="4" name="Picture 5" descr="C:\Users\administrador\Escritorio\WORD\LOGOTIPOS\Ashegui - negro.gif">
            <a:extLst>
              <a:ext uri="{FF2B5EF4-FFF2-40B4-BE49-F238E27FC236}">
                <a16:creationId xmlns:a16="http://schemas.microsoft.com/office/drawing/2014/main" xmlns="" id="{62E38AE8-AC0C-42A6-A425-EF4EB927B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B4AA4DBD-311C-49E4-9775-96321D8F406A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37203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057151"/>
            <a:ext cx="7886700" cy="827803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Sistemas complejos adaptativos</a:t>
            </a:r>
          </a:p>
        </p:txBody>
      </p:sp>
      <p:pic>
        <p:nvPicPr>
          <p:cNvPr id="5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3A9F175F-EBC0-4EE2-B089-29C564E3E96C}"/>
              </a:ext>
            </a:extLst>
          </p:cNvPr>
          <p:cNvSpPr txBox="1"/>
          <p:nvPr/>
        </p:nvSpPr>
        <p:spPr>
          <a:xfrm>
            <a:off x="971600" y="1983970"/>
            <a:ext cx="7200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La percepción </a:t>
            </a:r>
            <a:r>
              <a:rPr lang="es-ES" dirty="0"/>
              <a:t>de la persona en sus niveles </a:t>
            </a:r>
            <a:r>
              <a:rPr lang="es-ES" u="sng" dirty="0"/>
              <a:t>sociales</a:t>
            </a:r>
            <a:r>
              <a:rPr lang="es-ES" dirty="0"/>
              <a:t>, </a:t>
            </a:r>
            <a:r>
              <a:rPr lang="es-ES" u="sng" dirty="0"/>
              <a:t>psicológico</a:t>
            </a:r>
            <a:r>
              <a:rPr lang="es-ES" dirty="0"/>
              <a:t> y </a:t>
            </a:r>
            <a:r>
              <a:rPr lang="es-ES" u="sng" dirty="0"/>
              <a:t>biológico</a:t>
            </a:r>
            <a:r>
              <a:rPr lang="es-ES" dirty="0"/>
              <a:t> proporciona el contexto y el significado a través del cual experimenta la vida.</a:t>
            </a:r>
          </a:p>
          <a:p>
            <a:endParaRPr lang="es-ES" b="1" dirty="0"/>
          </a:p>
          <a:p>
            <a:r>
              <a:rPr lang="es-ES" sz="2800" b="1" dirty="0"/>
              <a:t>La mente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C00000"/>
                </a:solidFill>
              </a:rPr>
              <a:t>es un proceso de creación de significados </a:t>
            </a:r>
            <a:r>
              <a:rPr lang="es-ES" dirty="0"/>
              <a:t>tanto conscientes como inconscientes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C00000"/>
                </a:solidFill>
              </a:rPr>
              <a:t>sus redes construyen significados </a:t>
            </a:r>
            <a:r>
              <a:rPr lang="es-ES" dirty="0"/>
              <a:t>a través de interacciones no lineales y los sistemas de memoria.</a:t>
            </a:r>
          </a:p>
          <a:p>
            <a:endParaRPr lang="es-ES" dirty="0"/>
          </a:p>
          <a:p>
            <a:pPr lvl="0"/>
            <a:r>
              <a:rPr lang="es-ES" sz="2800" b="1" dirty="0"/>
              <a:t>La estabilidad dinámica </a:t>
            </a:r>
            <a:r>
              <a:rPr lang="es-ES" b="1" dirty="0"/>
              <a:t>de los sistemas</a:t>
            </a:r>
            <a:endParaRPr lang="es-ES" sz="2800" b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rgbClr val="C00000"/>
                </a:solidFill>
              </a:rPr>
              <a:t>Que fluyen</a:t>
            </a:r>
            <a:r>
              <a:rPr lang="es-ES" sz="1600" dirty="0"/>
              <a:t> dan el sentido de si mismo.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rgbClr val="C00000"/>
                </a:solidFill>
              </a:rPr>
              <a:t>Cuando se rompen </a:t>
            </a:r>
            <a:r>
              <a:rPr lang="es-ES" sz="1600" dirty="0"/>
              <a:t>aparecen los problemas psicológicos: cuando se trata de </a:t>
            </a:r>
            <a:r>
              <a:rPr lang="es-ES" sz="1600" u="sng" dirty="0"/>
              <a:t>caos emocional </a:t>
            </a:r>
            <a:r>
              <a:rPr lang="es-ES" sz="1600" dirty="0"/>
              <a:t>hablamos de rasgos de ansiedad y la </a:t>
            </a:r>
            <a:r>
              <a:rPr lang="es-ES" sz="1600" u="sng" dirty="0"/>
              <a:t>rigidez emocional </a:t>
            </a:r>
            <a:r>
              <a:rPr lang="es-ES" sz="1600" dirty="0"/>
              <a:t>la relacionamos con depresión.</a:t>
            </a:r>
            <a:endParaRPr lang="es-ES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587354ED-7534-441D-9A59-1CE89B1E520A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296602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548" y="1075906"/>
            <a:ext cx="8136904" cy="2808746"/>
          </a:xfrm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800" dirty="0" err="1"/>
              <a:t>Relaciones</a:t>
            </a:r>
            <a:r>
              <a:rPr lang="en-US" sz="2800" dirty="0"/>
              <a:t> </a:t>
            </a:r>
            <a:r>
              <a:rPr lang="en-US" sz="2800" dirty="0" err="1"/>
              <a:t>causales</a:t>
            </a:r>
            <a:r>
              <a:rPr lang="en-US" sz="2800" dirty="0"/>
              <a:t> </a:t>
            </a:r>
            <a:r>
              <a:rPr lang="en-US" sz="2800" dirty="0" err="1"/>
              <a:t>multidireccionales</a:t>
            </a:r>
            <a:r>
              <a:rPr lang="en-US" sz="2800" dirty="0"/>
              <a:t> entre: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 err="1">
                <a:solidFill>
                  <a:srgbClr val="C00000"/>
                </a:solidFill>
              </a:rPr>
              <a:t>estrés</a:t>
            </a:r>
            <a:r>
              <a:rPr lang="en-US" sz="2400" dirty="0">
                <a:solidFill>
                  <a:srgbClr val="C00000"/>
                </a:solidFill>
              </a:rPr>
              <a:t> – </a:t>
            </a:r>
            <a:r>
              <a:rPr lang="en-US" sz="2400" dirty="0" err="1">
                <a:solidFill>
                  <a:srgbClr val="C00000"/>
                </a:solidFill>
              </a:rPr>
              <a:t>depresion</a:t>
            </a:r>
            <a:r>
              <a:rPr lang="en-US" sz="2400" dirty="0">
                <a:solidFill>
                  <a:srgbClr val="C00000"/>
                </a:solidFill>
              </a:rPr>
              <a:t> – </a:t>
            </a:r>
            <a:r>
              <a:rPr lang="en-US" sz="2400" dirty="0" err="1">
                <a:solidFill>
                  <a:srgbClr val="C00000"/>
                </a:solidFill>
              </a:rPr>
              <a:t>ansiedad</a:t>
            </a:r>
            <a:r>
              <a:rPr lang="en-US" sz="2400" dirty="0">
                <a:solidFill>
                  <a:srgbClr val="C00000"/>
                </a:solidFill>
              </a:rPr>
              <a:t> -- </a:t>
            </a:r>
            <a:r>
              <a:rPr lang="en-US" sz="2400" dirty="0" err="1">
                <a:solidFill>
                  <a:srgbClr val="C00000"/>
                </a:solidFill>
              </a:rPr>
              <a:t>sistema</a:t>
            </a:r>
            <a:r>
              <a:rPr lang="en-US" sz="2400" dirty="0">
                <a:solidFill>
                  <a:srgbClr val="C00000"/>
                </a:solidFill>
              </a:rPr>
              <a:t> immune -- </a:t>
            </a:r>
            <a:r>
              <a:rPr lang="en-US" sz="2400" dirty="0" err="1">
                <a:solidFill>
                  <a:srgbClr val="C00000"/>
                </a:solidFill>
              </a:rPr>
              <a:t>expresión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genética</a:t>
            </a:r>
            <a:r>
              <a:rPr lang="en-US" sz="2400" dirty="0">
                <a:solidFill>
                  <a:srgbClr val="C00000"/>
                </a:solidFill>
              </a:rPr>
              <a:t> -- </a:t>
            </a:r>
            <a:r>
              <a:rPr lang="en-US" sz="2400" dirty="0" err="1">
                <a:solidFill>
                  <a:srgbClr val="C00000"/>
                </a:solidFill>
              </a:rPr>
              <a:t>estilo</a:t>
            </a:r>
            <a:r>
              <a:rPr lang="en-US" sz="2400" dirty="0">
                <a:solidFill>
                  <a:srgbClr val="C00000"/>
                </a:solidFill>
              </a:rPr>
              <a:t> de </a:t>
            </a:r>
            <a:r>
              <a:rPr lang="en-US" sz="2400" dirty="0" err="1">
                <a:solidFill>
                  <a:srgbClr val="C00000"/>
                </a:solidFill>
              </a:rPr>
              <a:t>vida</a:t>
            </a:r>
            <a:r>
              <a:rPr lang="en-US" sz="2400" dirty="0">
                <a:solidFill>
                  <a:srgbClr val="C00000"/>
                </a:solidFill>
              </a:rPr>
              <a:t> -- </a:t>
            </a:r>
            <a:r>
              <a:rPr lang="en-US" sz="2400" dirty="0" err="1">
                <a:solidFill>
                  <a:srgbClr val="C00000"/>
                </a:solidFill>
              </a:rPr>
              <a:t>problemas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psicologicos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03548" y="4072798"/>
            <a:ext cx="8136904" cy="2677656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Por ejemplo, hay relaciones significativas entre </a:t>
            </a:r>
          </a:p>
          <a:p>
            <a:pPr algn="ctr"/>
            <a:endParaRPr lang="es-ES" sz="2400" dirty="0"/>
          </a:p>
          <a:p>
            <a:pPr marL="457200" indent="-457200" algn="ctr">
              <a:buAutoNum type="arabicPeriod"/>
            </a:pPr>
            <a:r>
              <a:rPr lang="es-ES" sz="2400" dirty="0"/>
              <a:t>estilo de vida y salud mental y psicológica</a:t>
            </a:r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2. el funcionamiento del sistema inmune, el estrés, el apego inseguro, ansiedad, depresión, nutrición pobre, mala calidad del sueño, inactividad física y desequilibrio neuropsicológico</a:t>
            </a:r>
            <a:endParaRPr lang="es-ES" sz="1000" dirty="0"/>
          </a:p>
        </p:txBody>
      </p:sp>
      <p:pic>
        <p:nvPicPr>
          <p:cNvPr id="5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8A018D4-F3FA-4429-ADF7-780AB745660B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11819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248" y="1124744"/>
            <a:ext cx="8417504" cy="741040"/>
          </a:xfrm>
        </p:spPr>
        <p:txBody>
          <a:bodyPr>
            <a:noAutofit/>
          </a:bodyPr>
          <a:lstStyle/>
          <a:p>
            <a:pPr algn="ctr"/>
            <a:r>
              <a:rPr lang="es-ES" sz="2800" dirty="0"/>
              <a:t>Sistemas de retroalimentación que nos dan el sentido de nosotros mismos y su ruptura provoca enfermedad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083749"/>
              </p:ext>
            </p:extLst>
          </p:nvPr>
        </p:nvGraphicFramePr>
        <p:xfrm>
          <a:off x="107504" y="1988840"/>
          <a:ext cx="8937985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EA668C6-9BB5-4A72-A4BD-AFBA9A101C0B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255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istrador\Escritorio\WORD\LOGOTIPOS\Ashegui - negro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15" y="0"/>
            <a:ext cx="260285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DD6E904E-FE80-4AF7-814D-616A40D99E87}"/>
              </a:ext>
            </a:extLst>
          </p:cNvPr>
          <p:cNvSpPr txBox="1">
            <a:spLocks/>
          </p:cNvSpPr>
          <p:nvPr/>
        </p:nvSpPr>
        <p:spPr>
          <a:xfrm>
            <a:off x="179512" y="1556792"/>
            <a:ext cx="8496944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000" b="1" dirty="0">
                <a:solidFill>
                  <a:schemeClr val="tx2"/>
                </a:solidFill>
              </a:rPr>
              <a:t>El SELF/YO es un: </a:t>
            </a:r>
          </a:p>
          <a:p>
            <a:endParaRPr lang="es-ES" sz="3000" b="1" dirty="0">
              <a:solidFill>
                <a:schemeClr val="tx2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/>
              <a:t>Sistema de </a:t>
            </a:r>
            <a:r>
              <a:rPr lang="es-ES" sz="2800" b="1" dirty="0" err="1"/>
              <a:t>auto-organización</a:t>
            </a:r>
            <a:r>
              <a:rPr lang="es-ES" sz="2800" dirty="0"/>
              <a:t> dentro de interacciones colectivas no es una suma de partes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/>
              <a:t>Sistema </a:t>
            </a:r>
            <a:r>
              <a:rPr lang="es-ES" sz="2800" b="1" dirty="0"/>
              <a:t>abierto, dinámico, interactivo, autorregulado, un proceso … que fluye… cuando está sano </a:t>
            </a:r>
            <a:endParaRPr lang="es-ES" sz="28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BC6CE15-DBFA-448B-99C9-53C4CDA4EF3D}"/>
              </a:ext>
            </a:extLst>
          </p:cNvPr>
          <p:cNvSpPr txBox="1">
            <a:spLocks/>
          </p:cNvSpPr>
          <p:nvPr/>
        </p:nvSpPr>
        <p:spPr>
          <a:xfrm>
            <a:off x="3203848" y="151672"/>
            <a:ext cx="5688632" cy="736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 psicológico y pedagógico</a:t>
            </a:r>
          </a:p>
        </p:txBody>
      </p:sp>
    </p:spTree>
    <p:extLst>
      <p:ext uri="{BB962C8B-B14F-4D97-AF65-F5344CB8AC3E}">
        <p14:creationId xmlns:p14="http://schemas.microsoft.com/office/powerpoint/2010/main" val="33145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11606</TotalTime>
  <Words>1148</Words>
  <Application>Microsoft Office PowerPoint</Application>
  <PresentationFormat>Presentación en pantalla (4:3)</PresentationFormat>
  <Paragraphs>238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Tema de Office</vt:lpstr>
      <vt:lpstr>Presentación de PowerPoint</vt:lpstr>
      <vt:lpstr>ÍNDICE</vt:lpstr>
      <vt:lpstr>Presentación de PowerPoint</vt:lpstr>
      <vt:lpstr>Presentación de PowerPoint</vt:lpstr>
      <vt:lpstr>Sistemas complejos propiedades</vt:lpstr>
      <vt:lpstr>Sistemas complejos adaptativos</vt:lpstr>
      <vt:lpstr>Relaciones causales multidireccionales entre:  estrés – depresion – ansiedad -- sistema immune -- expresión genética -- estilo de vida -- problemas psicologicos </vt:lpstr>
      <vt:lpstr>Sistemas de retroalimentación que nos dan el sentido de nosotros mismos y su ruptura provoca enfermedad</vt:lpstr>
      <vt:lpstr>Presentación de PowerPoint</vt:lpstr>
      <vt:lpstr>Presentación de PowerPoint</vt:lpstr>
      <vt:lpstr> En el ámbito de la hemofilia/vW… comenzamos a movernos más desde la experiencia que desde el desarrollo teórico </vt:lpstr>
      <vt:lpstr>Foco de atención</vt:lpstr>
      <vt:lpstr>Servicio psicológico y pedagógico</vt:lpstr>
      <vt:lpstr>Servicio psicológico y pedagógico</vt:lpstr>
      <vt:lpstr>Servicio psicológico y pedagógico</vt:lpstr>
      <vt:lpstr>promoción-prevención-tratamiento</vt:lpstr>
      <vt:lpstr>PREVENCIÓN en hemofilia </vt:lpstr>
      <vt:lpstr>Factores de riesgo</vt:lpstr>
      <vt:lpstr>Factores de protección</vt:lpstr>
      <vt:lpstr>INTERVENCIÓN en hemofilia</vt:lpstr>
      <vt:lpstr>Circuito de enfermedad-salud</vt:lpstr>
      <vt:lpstr>Presentación de PowerPoint</vt:lpstr>
      <vt:lpstr>La calidad en la  atención                                         supone tener en cuenta tanto al personal sanitario/educativo como a las personas afectadas</vt:lpstr>
      <vt:lpstr>El reto</vt:lpstr>
      <vt:lpstr> Calidad de vida                                                                              en las personas afectadas </vt:lpstr>
      <vt:lpstr>Presentación de PowerPoint</vt:lpstr>
      <vt:lpstr>Burnout o Síndrome del quemado</vt:lpstr>
      <vt:lpstr>Servicio psicológico y pedagógico</vt:lpstr>
      <vt:lpstr>Estrés normal          Estrés patológico    (a corto plazo)              (a largo plazo)</vt:lpstr>
      <vt:lpstr>Consecuencias del estrés a largo plazo</vt:lpstr>
      <vt:lpstr>Antídotos y/o prevención</vt:lpstr>
      <vt:lpstr> Estrategia para afrontar el reto de la cronicidad </vt:lpstr>
      <vt:lpstr>Cierra los ojos…                                                             y concéntrate en mi voz…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Idoia Careche</dc:creator>
  <cp:lastModifiedBy>Idoia Careche Recacoechea</cp:lastModifiedBy>
  <cp:revision>318</cp:revision>
  <dcterms:created xsi:type="dcterms:W3CDTF">2012-11-28T07:05:19Z</dcterms:created>
  <dcterms:modified xsi:type="dcterms:W3CDTF">2022-10-26T12:34:39Z</dcterms:modified>
</cp:coreProperties>
</file>